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14"/>
  </p:notesMasterIdLst>
  <p:sldIdLst>
    <p:sldId id="256" r:id="rId5"/>
    <p:sldId id="258" r:id="rId6"/>
    <p:sldId id="279" r:id="rId7"/>
    <p:sldId id="272" r:id="rId8"/>
    <p:sldId id="278" r:id="rId9"/>
    <p:sldId id="273" r:id="rId10"/>
    <p:sldId id="277" r:id="rId11"/>
    <p:sldId id="274" r:id="rId12"/>
    <p:sldId id="271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150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DE69D4-77F8-448D-952C-57F7E857B285}" type="datetimeFigureOut">
              <a:rPr lang="en-US" smtClean="0"/>
              <a:pPr/>
              <a:t>1/30/2025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F9E49C-E173-4611-8362-E4CF9497B033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9E49C-E173-4611-8362-E4CF9497B033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9E49C-E173-4611-8362-E4CF9497B033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9E49C-E173-4611-8362-E4CF9497B033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621115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9E49C-E173-4611-8362-E4CF9497B033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357209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9E49C-E173-4611-8362-E4CF9497B033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33319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9E49C-E173-4611-8362-E4CF9497B033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462919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9E49C-E173-4611-8362-E4CF9497B033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391158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9E49C-E173-4611-8362-E4CF9497B033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859677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9E49C-E173-4611-8362-E4CF9497B033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35105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100000">
              <a:schemeClr val="bg2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8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9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0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1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>
    <p:split orient="vert"/>
  </p:transition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7756" y="762000"/>
            <a:ext cx="6995089" cy="2667000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br>
              <a:rPr lang="en-US" sz="4800" b="1" dirty="0">
                <a:solidFill>
                  <a:srgbClr val="FFFF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sz="4800" b="1" dirty="0">
                <a:solidFill>
                  <a:srgbClr val="FFFF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sz="4800" b="1" dirty="0">
                <a:solidFill>
                  <a:srgbClr val="FFFF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6000" b="1" dirty="0">
                <a:solidFill>
                  <a:srgbClr val="FFFF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GIVE ME OIL</a:t>
            </a:r>
            <a:br>
              <a:rPr lang="en-ZA" sz="6000" dirty="0">
                <a:solidFill>
                  <a:srgbClr val="FFFF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800" b="1" dirty="0">
                <a:solidFill>
                  <a:schemeClr val="tx1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224</a:t>
            </a:r>
            <a:br>
              <a:rPr lang="en-ZA" sz="4800" b="1" dirty="0">
                <a:solidFill>
                  <a:srgbClr val="FFFF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800" dirty="0">
              <a:solidFill>
                <a:srgbClr val="FFFF00"/>
              </a:solidFill>
              <a:effectLst>
                <a:glow rad="2286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3847298" y="2743200"/>
            <a:ext cx="916004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296400" cy="4876800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US" sz="4400" b="1" i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Give me oil in my lamp,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Keep me burning.</a:t>
            </a: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Give me oil in my lamp, I pray.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Give me oil in my lamp,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Keep me burning;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Keep me burning ’till the break of day.  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018788" y="152400"/>
            <a:ext cx="1106424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p:transition spd="med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296400" cy="4876800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US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Sing hosanna, sing hosanna,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Sing hosanna to the King of kings</a:t>
            </a:r>
          </a:p>
          <a:p>
            <a:pPr algn="ctr">
              <a:buNone/>
            </a:pP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Sing hosanna, sing hosanna,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Sing hosanna to the King!</a:t>
            </a:r>
          </a:p>
          <a:p>
            <a:pPr algn="ctr">
              <a:buNone/>
            </a:pPr>
            <a:r>
              <a:rPr lang="en-US" sz="44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1951" y="391712"/>
            <a:ext cx="1960098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62400" y="39118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996708"/>
      </p:ext>
    </p:extLst>
  </p:cSld>
  <p:clrMapOvr>
    <a:masterClrMapping/>
  </p:clrMapOvr>
  <p:transition spd="med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amond 4"/>
          <p:cNvSpPr/>
          <p:nvPr/>
        </p:nvSpPr>
        <p:spPr>
          <a:xfrm>
            <a:off x="4018788" y="440981"/>
            <a:ext cx="1106424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399"/>
            <a:ext cx="9296400" cy="5121619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Make me a fisher of men,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Keep me seeking.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Make me a fisher of men, I pray;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Make me a fisher of men 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Keep me seeking;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Keep me seeking ’til the break of day.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518088"/>
      </p:ext>
    </p:extLst>
  </p:cSld>
  <p:clrMapOvr>
    <a:masterClrMapping/>
  </p:clrMapOvr>
  <p:transition spd="med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296400" cy="4876800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US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Sing hosanna, sing hosanna,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Sing hosanna to the King of kings</a:t>
            </a:r>
          </a:p>
          <a:p>
            <a:pPr algn="ctr">
              <a:buNone/>
            </a:pP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Sing hosanna, sing hosanna,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Sing hosanna to the King!</a:t>
            </a:r>
          </a:p>
          <a:p>
            <a:pPr algn="ctr">
              <a:buNone/>
            </a:pPr>
            <a:r>
              <a:rPr lang="en-US" sz="44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1951" y="391712"/>
            <a:ext cx="1960098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62400" y="39118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871629"/>
      </p:ext>
    </p:extLst>
  </p:cSld>
  <p:clrMapOvr>
    <a:masterClrMapping/>
  </p:clrMapOvr>
  <p:transition spd="med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amond 4"/>
          <p:cNvSpPr/>
          <p:nvPr/>
        </p:nvSpPr>
        <p:spPr>
          <a:xfrm>
            <a:off x="4018788" y="440981"/>
            <a:ext cx="1106424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2999"/>
            <a:ext cx="9296400" cy="5274019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US" sz="44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Give me joy in my heart,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Keep me singing;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Give me joy in my heart, I pray;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Give me joy in my heart,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Keep me singing;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Keep me singing ’til the break of day.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3237513"/>
      </p:ext>
    </p:extLst>
  </p:cSld>
  <p:clrMapOvr>
    <a:masterClrMapping/>
  </p:clrMapOvr>
  <p:transition spd="med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296400" cy="4876800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US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Sing hosanna, sing hosanna,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Sing hosanna to the King of kings</a:t>
            </a:r>
          </a:p>
          <a:p>
            <a:pPr algn="ctr">
              <a:buNone/>
            </a:pP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Sing hosanna, sing hosanna,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Sing hosanna to the King!</a:t>
            </a:r>
          </a:p>
          <a:p>
            <a:pPr algn="ctr">
              <a:buNone/>
            </a:pPr>
            <a:r>
              <a:rPr lang="en-US" sz="44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1951" y="391712"/>
            <a:ext cx="1960098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62400" y="39118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464760"/>
      </p:ext>
    </p:extLst>
  </p:cSld>
  <p:clrMapOvr>
    <a:masterClrMapping/>
  </p:clrMapOvr>
  <p:transition spd="med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amond 4"/>
          <p:cNvSpPr/>
          <p:nvPr/>
        </p:nvSpPr>
        <p:spPr>
          <a:xfrm>
            <a:off x="4018788" y="440981"/>
            <a:ext cx="1106424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2999"/>
            <a:ext cx="9296400" cy="5274019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US" sz="44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Give me love in my heart,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Keep me serving;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Give me love in my heart, I pray;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Give me love in my heart,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Keep me serving;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Keep me serving ’til the break of day.</a:t>
            </a: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i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3877822"/>
      </p:ext>
    </p:extLst>
  </p:cSld>
  <p:clrMapOvr>
    <a:masterClrMapping/>
  </p:clrMapOvr>
  <p:transition spd="med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296400" cy="4876800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US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Sing hosanna, sing hosanna,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Sing hosanna to the King of kings</a:t>
            </a:r>
          </a:p>
          <a:p>
            <a:pPr algn="ctr">
              <a:buNone/>
            </a:pP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Sing hosanna, sing hosanna,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Sing hosanna to the King!</a:t>
            </a:r>
          </a:p>
          <a:p>
            <a:pPr algn="ctr">
              <a:buNone/>
            </a:pPr>
            <a:r>
              <a:rPr lang="en-US" sz="44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1951" y="391712"/>
            <a:ext cx="1960098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62400" y="39118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29100" y="5257800"/>
            <a:ext cx="685800" cy="20300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57435921"/>
      </p:ext>
    </p:extLst>
  </p:cSld>
  <p:clrMapOvr>
    <a:masterClrMapping/>
  </p:clrMapOvr>
  <p:transition spd="med">
    <p:split orient="vert"/>
  </p:transition>
</p:sld>
</file>

<file path=ppt/theme/theme1.xml><?xml version="1.0" encoding="utf-8"?>
<a:theme xmlns:a="http://schemas.openxmlformats.org/drawingml/2006/main" name="Theme6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A2A120A1-8ED1-4EFF-A3C1-4AE4E1BA4C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DE8D12-126E-4B2B-98BF-B89562F988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3E098E2-7091-48C7-A99F-4651C9532728}">
  <ds:schemaRefs>
    <ds:schemaRef ds:uri="http://schemas.microsoft.com/office/2006/metadata/properties"/>
    <ds:schemaRef ds:uri="http://purl.org/dc/elements/1.1/"/>
    <ds:schemaRef ds:uri="http://purl.org/dc/terms/"/>
    <ds:schemaRef ds:uri="http://schemas.microsoft.com/office/2006/documentManagement/types"/>
    <ds:schemaRef ds:uri="http://www.w3.org/XML/1998/namespace"/>
    <ds:schemaRef ds:uri="http://purl.org/dc/dcmitype/"/>
    <ds:schemaRef ds:uri="5d42dc32-f564-4da9-885c-07f0455fcf06"/>
    <ds:schemaRef ds:uri="http://schemas.openxmlformats.org/package/2006/metadata/core-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Theme6</Template>
  <TotalTime>967</TotalTime>
  <Words>295</Words>
  <Application>Microsoft Office PowerPoint</Application>
  <PresentationFormat>On-screen Show (4:3)</PresentationFormat>
  <Paragraphs>75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Cambria</vt:lpstr>
      <vt:lpstr>Courier New</vt:lpstr>
      <vt:lpstr>Verdana</vt:lpstr>
      <vt:lpstr>Wingdings 2</vt:lpstr>
      <vt:lpstr>Theme6</vt:lpstr>
      <vt:lpstr>   GIVE ME OIL 224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GIVE ME OIL  224</dc:title>
  <dc:creator>Ukelo</dc:creator>
  <cp:lastModifiedBy>DCT Choir</cp:lastModifiedBy>
  <cp:revision>27</cp:revision>
  <dcterms:created xsi:type="dcterms:W3CDTF">2006-08-16T00:00:00Z</dcterms:created>
  <dcterms:modified xsi:type="dcterms:W3CDTF">2025-01-30T14:36:56Z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