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C7B0FC54-BB82-4CDD-B241-8DD3CFF52A69}"/>
    <pc:docChg chg="modSld">
      <pc:chgData name="DCT Choir" userId="975f45da-5bc3-40be-b9c6-56615e3435e3" providerId="ADAL" clId="{C7B0FC54-BB82-4CDD-B241-8DD3CFF52A69}" dt="2025-08-12T18:03:49.114" v="1" actId="14100"/>
      <pc:docMkLst>
        <pc:docMk/>
      </pc:docMkLst>
      <pc:sldChg chg="modSp mod">
        <pc:chgData name="DCT Choir" userId="975f45da-5bc3-40be-b9c6-56615e3435e3" providerId="ADAL" clId="{C7B0FC54-BB82-4CDD-B241-8DD3CFF52A69}" dt="2025-08-12T18:03:49.114" v="1" actId="14100"/>
        <pc:sldMkLst>
          <pc:docMk/>
          <pc:sldMk cId="4039378115" sldId="257"/>
        </pc:sldMkLst>
        <pc:spChg chg="mod">
          <ac:chgData name="DCT Choir" userId="975f45da-5bc3-40be-b9c6-56615e3435e3" providerId="ADAL" clId="{C7B0FC54-BB82-4CDD-B241-8DD3CFF52A69}" dt="2025-08-12T18:03:49.114" v="1" actId="14100"/>
          <ac:spMkLst>
            <pc:docMk/>
            <pc:sldMk cId="4039378115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fr-FR" sz="8000" i="1" dirty="0">
                <a:solidFill>
                  <a:schemeClr val="bg1"/>
                </a:solidFill>
              </a:rPr>
              <a:t>Agneau de Dieu</a:t>
            </a:r>
            <a:endParaRPr lang="en-ZA" sz="8000" i="1" dirty="0">
              <a:solidFill>
                <a:schemeClr val="bg1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9327" y="3962400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9327" y="3124200"/>
            <a:ext cx="1257300" cy="583692"/>
          </a:xfrm>
          <a:prstGeom prst="bevel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629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8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334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i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                        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Agneau de Dieu, Messager de la grâce,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Je veux entendre Ta voix,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Le langage de la croix. </a:t>
            </a:r>
          </a:p>
          <a:p>
            <a:pPr marL="0" indent="0" algn="ctr">
              <a:buNone/>
            </a:pP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</a:t>
            </a: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"Pour toi Je fus livré,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Méprisé, maltraité,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Battu, meurtri, blessé,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Pour ton iniquité."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152400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ysClr val="windowText" lastClr="00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393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715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Agneau de Dieu, Messager de la grâce,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J'ai péché, je viens à Toi,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Je T'invoque, réponds-moi! </a:t>
            </a:r>
          </a:p>
          <a:p>
            <a:pPr marL="0" indent="0" algn="ctr">
              <a:buNone/>
            </a:pP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</a:t>
            </a: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"Pour toi je fus brisé,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D'épines couronné,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De tous abandonné,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Frappé pour ton péché."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152400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ysClr val="windowText" lastClr="00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156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715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b="1" i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Agneau de Dieu, Messager de la grâce,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Oh! Fais passer sur mon cœur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Tout Ton sang, divin Sauveur!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</a:t>
            </a: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"Mon côté fut percé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Et Mon sang fut versé;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Dans ce sang, ton passé,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Pécheur, est effacé."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152400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ysClr val="windowText" lastClr="00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156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44000" cy="56388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3600" b="1" i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Agneau de Dieu, Messager de la grâce,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Je me confie et je crois; </a:t>
            </a: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Ton pardon, je le reçois! </a:t>
            </a:r>
          </a:p>
          <a:p>
            <a:pPr marL="0" indent="0" algn="ctr">
              <a:buNone/>
            </a:pPr>
            <a:b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</a:t>
            </a: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"Sur l’enfant racheté,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Qui fait Ma volonté,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Je mets Ma sainteté, </a:t>
            </a:r>
            <a:b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fr-FR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Ma divine beauté!"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 rot="10800000" flipH="1" flipV="1">
            <a:off x="4191000" y="6400799"/>
            <a:ext cx="838200" cy="228600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  <a:p>
            <a:pPr algn="ctr"/>
            <a:endParaRPr lang="en-ZA" dirty="0"/>
          </a:p>
        </p:txBody>
      </p:sp>
      <p:sp>
        <p:nvSpPr>
          <p:cNvPr id="2" name="Diamond 1"/>
          <p:cNvSpPr/>
          <p:nvPr/>
        </p:nvSpPr>
        <p:spPr>
          <a:xfrm>
            <a:off x="4114800" y="152400"/>
            <a:ext cx="914400" cy="914400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ysClr val="windowText" lastClr="0000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156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23ad460f-b1ac-41a2-9ef8-42d141c57489}" enabled="0" method="" siteId="{23ad460f-b1ac-41a2-9ef8-42d141c5748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242</Words>
  <Application>Microsoft Office PowerPoint</Application>
  <PresentationFormat>On-screen Show (4:3)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Agneau de Dieu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13</cp:revision>
  <dcterms:created xsi:type="dcterms:W3CDTF">2006-08-16T00:00:00Z</dcterms:created>
  <dcterms:modified xsi:type="dcterms:W3CDTF">2025-08-12T18:03:55Z</dcterms:modified>
</cp:coreProperties>
</file>