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sldIdLst>
    <p:sldId id="256" r:id="rId5"/>
    <p:sldId id="257" r:id="rId6"/>
    <p:sldId id="274" r:id="rId7"/>
    <p:sldId id="262" r:id="rId8"/>
    <p:sldId id="266" r:id="rId9"/>
    <p:sldId id="263" r:id="rId10"/>
    <p:sldId id="275" r:id="rId11"/>
    <p:sldId id="27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446C7-D38F-4D04-8EF4-FD13D1289531}" type="datetimeFigureOut">
              <a:rPr lang="en-US" smtClean="0"/>
              <a:pPr/>
              <a:t>1/8/2025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1028F-2674-4F9B-A8CE-03095A518FB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0049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2012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76213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22608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2610" y="990600"/>
            <a:ext cx="7586381" cy="2429874"/>
          </a:xfr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GB" sz="80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Follow On </a:t>
            </a:r>
            <a:br>
              <a:rPr lang="en-GB" sz="80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48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395</a:t>
            </a:r>
            <a:br>
              <a:rPr lang="en-GB" sz="480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200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79435" y="3581400"/>
            <a:ext cx="832731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143000"/>
            <a:ext cx="9144000" cy="4876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Down in the valley with my Saviour I will go,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Where the flow'rs are blooming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And the sweet waters flow;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400" b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Ev'ry</a:t>
            </a: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where He leads me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 will follow, follow on;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Walking in His footsteps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Till the crown be won.</a:t>
            </a:r>
          </a:p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62400" y="46725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143000"/>
            <a:ext cx="9144000" cy="48006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Follow! follow! I will  follow Jesus;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Anywhere,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ev'rywhere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 follow on!</a:t>
            </a:r>
          </a:p>
          <a:p>
            <a:pPr algn="ctr">
              <a:buNone/>
            </a:pPr>
            <a:br>
              <a:rPr lang="en-ZA" sz="1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Follow! follow! I will  follow Jesus;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Ev'rywhere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He leads me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 follow on!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681047" y="363323"/>
            <a:ext cx="1781907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6363" y="39444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234261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0" y="1143000"/>
            <a:ext cx="9144000" cy="54102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  <a:t>Down in the valley with my Saviour I will go,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  <a:t>Where the storms are sweeping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  <a:t>And the dark waters flow;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  <a:t>With His hand to lead me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  <a:t>I will never, never fear;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  <a:t>Danger cannot harm me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  <a:t>If my Lord is near.</a:t>
            </a: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62400" y="46725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143000"/>
            <a:ext cx="9144000" cy="48006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Follow! follow! I will  follow Jesus;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Anywhere,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ev'rywhere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 follow on!</a:t>
            </a:r>
          </a:p>
          <a:p>
            <a:pPr algn="ctr">
              <a:buNone/>
            </a:pPr>
            <a:br>
              <a:rPr lang="en-ZA" sz="1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Follow! follow! I will  follow Jesus;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Ev'rywhere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He leads me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 follow on!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681047" y="363323"/>
            <a:ext cx="1781907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6363" y="39444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143000"/>
            <a:ext cx="9144000" cy="54102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4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Down in the valley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Or upon the mountain steep,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Close beside my Saviour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Will my soul ever keep;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will lead me safely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In the path that He has trod,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Up to where they gather </a:t>
            </a:r>
          </a:p>
          <a:p>
            <a:pPr algn="ctr">
              <a:buNone/>
            </a:pPr>
            <a: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On the hills of God. </a:t>
            </a:r>
          </a:p>
        </p:txBody>
      </p:sp>
      <p:sp>
        <p:nvSpPr>
          <p:cNvPr id="6" name="Diamond 5"/>
          <p:cNvSpPr/>
          <p:nvPr/>
        </p:nvSpPr>
        <p:spPr>
          <a:xfrm>
            <a:off x="4114800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62400" y="46725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143000"/>
            <a:ext cx="9144000" cy="48006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Follow! follow! I will  follow Jesus;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Anywhere,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ev'rywhere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 follow on!</a:t>
            </a:r>
          </a:p>
          <a:p>
            <a:pPr algn="ctr">
              <a:buNone/>
            </a:pPr>
            <a:br>
              <a:rPr lang="en-ZA" sz="1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Follow! follow! I will  follow Jesus;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Ev'rywhere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He leads me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 follow on!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681047" y="363323"/>
            <a:ext cx="1781907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6363" y="39444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  <p:sp>
        <p:nvSpPr>
          <p:cNvPr id="8" name="Down Arrow 7"/>
          <p:cNvSpPr/>
          <p:nvPr/>
        </p:nvSpPr>
        <p:spPr>
          <a:xfrm>
            <a:off x="3598718" y="6184392"/>
            <a:ext cx="1870364" cy="368808"/>
          </a:xfrm>
          <a:prstGeom prst="downArrow">
            <a:avLst>
              <a:gd name="adj1" fmla="val 77451"/>
              <a:gd name="adj2" fmla="val 50000"/>
            </a:avLst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1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0" y="6122894"/>
            <a:ext cx="14060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Somlandela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7038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62400" y="46725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143000"/>
            <a:ext cx="9144000" cy="48006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Somlandela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somlandel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uJesu</a:t>
            </a:r>
            <a:endParaRPr lang="en-ZA" sz="4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Somlandela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 O N K E   I N D A W O</a:t>
            </a:r>
          </a:p>
          <a:p>
            <a:pPr algn="ctr">
              <a:buNone/>
            </a:pPr>
            <a:r>
              <a:rPr lang="en-ZA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Somlandela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somlandel</a:t>
            </a:r>
            <a:r>
              <a:rPr lang="en-ZA" sz="40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0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uJesu</a:t>
            </a:r>
            <a:endParaRPr lang="en-ZA" sz="40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 A P H O  E Y A K H O N A  S O M L A N D E L A</a:t>
            </a:r>
          </a:p>
        </p:txBody>
      </p:sp>
      <p:sp>
        <p:nvSpPr>
          <p:cNvPr id="7" name="Diamond 6"/>
          <p:cNvSpPr/>
          <p:nvPr/>
        </p:nvSpPr>
        <p:spPr>
          <a:xfrm>
            <a:off x="3681047" y="363323"/>
            <a:ext cx="1781907" cy="624548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6363" y="434788"/>
            <a:ext cx="1332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Chorus2</a:t>
            </a:r>
            <a:endParaRPr lang="en-ZA" sz="2400" dirty="0"/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191000" y="5257800"/>
            <a:ext cx="685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2854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91F6B6B-0D1E-4EF6-B3FD-423EA2257E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61BCA98-6C21-4BBF-9176-1683BF4AC9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4D0EBD-2BCA-44A9-A0D5-5E6AC5F0CE45}">
  <ds:schemaRefs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b3fec16b-ebc2-4fa6-9dd6-49e1f08d656d"/>
    <ds:schemaRef ds:uri="e1b72f72-a6ce-48fe-a382-9236e8dc1f6b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1258</TotalTime>
  <Words>323</Words>
  <Application>Microsoft Office PowerPoint</Application>
  <PresentationFormat>On-screen Show (4:3)</PresentationFormat>
  <Paragraphs>72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Cambria</vt:lpstr>
      <vt:lpstr>Constantia</vt:lpstr>
      <vt:lpstr>Wingdings 2</vt:lpstr>
      <vt:lpstr>Flow</vt:lpstr>
      <vt:lpstr>Follow On  395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Follow on</dc:title>
  <dc:creator>Ukelo</dc:creator>
  <cp:lastModifiedBy>LUBO</cp:lastModifiedBy>
  <cp:revision>46</cp:revision>
  <dcterms:created xsi:type="dcterms:W3CDTF">2006-08-16T00:00:00Z</dcterms:created>
  <dcterms:modified xsi:type="dcterms:W3CDTF">2025-01-08T13:44:26Z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