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8" r:id="rId2"/>
    <p:sldId id="259" r:id="rId3"/>
    <p:sldId id="277" r:id="rId4"/>
    <p:sldId id="261" r:id="rId5"/>
    <p:sldId id="280" r:id="rId6"/>
    <p:sldId id="262" r:id="rId7"/>
    <p:sldId id="281" r:id="rId8"/>
    <p:sldId id="263" r:id="rId9"/>
    <p:sldId id="28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021980-AFD0-4741-837A-0AA70548DED2}" type="datetimeFigureOut">
              <a:rPr lang="en-US" smtClean="0"/>
              <a:pPr/>
              <a:t>5/21/2022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BBA1F8-F23A-46DC-AF4A-BA246DE1BD2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8055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6227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842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BA1F8-F23A-46DC-AF4A-BA246DE1BD22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292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0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3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3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33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91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2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2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9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62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71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43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35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152400"/>
            <a:ext cx="9144000" cy="7010400"/>
          </a:xfr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5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 A R T H E R     A L O N G </a:t>
            </a:r>
          </a:p>
          <a:p>
            <a:pPr algn="ctr">
              <a:buNone/>
            </a:pP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117</a:t>
            </a:r>
            <a:endParaRPr lang="en-ZA" sz="5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3188584"/>
            <a:ext cx="12192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Tempted and tried we’re oft made to wonder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Why it should be thus all the day long,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While there are others living about us,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Never molested though in the wrong.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67200" y="381000"/>
            <a:ext cx="609600" cy="6096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76200"/>
            <a:ext cx="9144000" cy="69342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know all about it,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understand why;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Cheer up, my brother, live in the sunshine,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We’ll understand it all by and by.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567920" y="609600"/>
            <a:ext cx="2008160" cy="4572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0"/>
            <a:ext cx="9144000" cy="7086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182880" tIns="91440"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death has come and taken our loved ones,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It leaves our home so lonely and drear;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Then do we wonder why others prosper,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Living so wicked year after year</a:t>
            </a:r>
          </a:p>
        </p:txBody>
      </p:sp>
      <p:sp>
        <p:nvSpPr>
          <p:cNvPr id="5" name="Oval 4"/>
          <p:cNvSpPr/>
          <p:nvPr/>
        </p:nvSpPr>
        <p:spPr>
          <a:xfrm>
            <a:off x="4267200" y="381000"/>
            <a:ext cx="609600" cy="6096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76200"/>
            <a:ext cx="9144000" cy="69342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know all about it,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understand why;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Cheer up, my brother, live in the sunshine,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We’ll understand it all by and by.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567920" y="609600"/>
            <a:ext cx="2008160" cy="4572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95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182880" tIns="91440"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Faithful till death said our loving Master,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 few more days to labour and wait;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Toils of the road will then seem as nothing,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As we sweep through the beautiful gate.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267200" y="304800"/>
            <a:ext cx="609600" cy="6096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76200"/>
            <a:ext cx="9144000" cy="69342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know all about it,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understand why;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Cheer up, my brother, live in the sunshine,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We’ll understand it all by and by.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567920" y="609600"/>
            <a:ext cx="2008160" cy="4572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95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182880" tIns="91440"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we see Jesus coming in glory,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He comes from His home in the sky;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Then we shall meet Him in that bright mansion,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We’ll understand it all by and by.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267200" y="381000"/>
            <a:ext cx="609600" cy="6096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76200"/>
            <a:ext cx="9144000" cy="69342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know all about it,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Farther along we’ll understand why;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Cheer up, my brother, live in the sunshine,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We’ll understand it all by and by.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567920" y="609600"/>
            <a:ext cx="2008160" cy="457200"/>
          </a:xfrm>
          <a:prstGeom prst="ellips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4613BA9-9EC2-561D-63A8-AB9D14D52AC4}"/>
              </a:ext>
            </a:extLst>
          </p:cNvPr>
          <p:cNvSpPr/>
          <p:nvPr/>
        </p:nvSpPr>
        <p:spPr>
          <a:xfrm>
            <a:off x="4212565" y="4419600"/>
            <a:ext cx="709955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049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308</Words>
  <Application>Microsoft Office PowerPoint</Application>
  <PresentationFormat>On-screen Show (4:3)</PresentationFormat>
  <Paragraphs>73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35</cp:revision>
  <dcterms:created xsi:type="dcterms:W3CDTF">2006-08-16T00:00:00Z</dcterms:created>
  <dcterms:modified xsi:type="dcterms:W3CDTF">2022-05-21T16:28:43Z</dcterms:modified>
</cp:coreProperties>
</file>