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6"/>
  </p:notesMasterIdLst>
  <p:sldIdLst>
    <p:sldId id="256" r:id="rId2"/>
    <p:sldId id="257" r:id="rId3"/>
    <p:sldId id="258" r:id="rId4"/>
    <p:sldId id="265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FE50DF-D73F-4A40-8CED-324B2552B0DB}" type="datetimeFigureOut">
              <a:rPr lang="en-US" smtClean="0"/>
              <a:pPr/>
              <a:t>11/21/2019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2C5C82-873B-4D98-8C57-71849F6FA3D9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C5C82-873B-4D98-8C57-71849F6FA3D9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C5C82-873B-4D98-8C57-71849F6FA3D9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C5C82-873B-4D98-8C57-71849F6FA3D9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C5C82-873B-4D98-8C57-71849F6FA3D9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764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505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189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922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08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60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77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206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15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620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661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7331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143000"/>
            <a:ext cx="9144000" cy="3276600"/>
          </a:xfr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ZA" sz="7200" b="1" cap="all" dirty="0" smtClean="0">
                <a:ln/>
                <a:solidFill>
                  <a:srgbClr val="FFFF00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  <a:t/>
            </a:r>
            <a:br>
              <a:rPr lang="en-ZA" sz="7200" b="1" cap="all" dirty="0" smtClean="0">
                <a:ln/>
                <a:solidFill>
                  <a:srgbClr val="FFFF00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</a:br>
            <a:r>
              <a:rPr lang="en-ZA" sz="7200" b="1" cap="all" dirty="0" smtClean="0">
                <a:ln/>
                <a:solidFill>
                  <a:srgbClr val="FFFF00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  <a:t/>
            </a:r>
            <a:br>
              <a:rPr lang="en-ZA" sz="7200" b="1" cap="all" dirty="0" smtClean="0">
                <a:ln/>
                <a:solidFill>
                  <a:srgbClr val="FFFF00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</a:br>
            <a:r>
              <a:rPr lang="en-ZA" sz="7200" b="1" cap="all" dirty="0" smtClean="0">
                <a:ln/>
                <a:solidFill>
                  <a:srgbClr val="FFFF00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  <a:t/>
            </a:r>
            <a:br>
              <a:rPr lang="en-ZA" sz="7200" b="1" cap="all" dirty="0" smtClean="0">
                <a:ln/>
                <a:solidFill>
                  <a:srgbClr val="FFFF00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</a:br>
            <a:r>
              <a:rPr lang="en-ZA" sz="7200" b="1" cap="all" dirty="0" smtClean="0">
                <a:ln/>
                <a:solidFill>
                  <a:srgbClr val="FFFF00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  <a:t/>
            </a:r>
            <a:br>
              <a:rPr lang="en-ZA" sz="7200" b="1" cap="all" dirty="0" smtClean="0">
                <a:ln/>
                <a:solidFill>
                  <a:srgbClr val="FFFF00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</a:br>
            <a:r>
              <a:rPr lang="en-ZA" sz="7200" b="1" cap="all" dirty="0">
                <a:ln/>
                <a:solidFill>
                  <a:srgbClr val="FFFF00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  <a:t/>
            </a:r>
            <a:br>
              <a:rPr lang="en-ZA" sz="7200" b="1" cap="all" dirty="0">
                <a:ln/>
                <a:solidFill>
                  <a:srgbClr val="FFFF00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</a:br>
            <a:r>
              <a:rPr lang="en-ZA" sz="7200" b="1" cap="all" dirty="0" smtClean="0">
                <a:ln/>
                <a:solidFill>
                  <a:srgbClr val="FFFF00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  <a:t/>
            </a:r>
            <a:br>
              <a:rPr lang="en-ZA" sz="7200" b="1" cap="all" dirty="0" smtClean="0">
                <a:ln/>
                <a:solidFill>
                  <a:srgbClr val="FFFF00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</a:br>
            <a:r>
              <a:rPr lang="en-ZA" sz="4800" b="1" cap="all" dirty="0" smtClean="0">
                <a:ln/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EVERYBODY OUGHT  TO KNOW </a:t>
            </a:r>
            <a:r>
              <a:rPr lang="en-ZA" sz="7200" b="1" cap="all" dirty="0" smtClean="0">
                <a:ln/>
                <a:solidFill>
                  <a:srgbClr val="FFFF00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  <a:t/>
            </a:r>
            <a:br>
              <a:rPr lang="en-ZA" sz="7200" b="1" cap="all" dirty="0" smtClean="0">
                <a:ln/>
                <a:solidFill>
                  <a:srgbClr val="FFFF00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</a:br>
            <a:r>
              <a:rPr lang="en-ZA" sz="1600" b="1" cap="all" dirty="0" smtClean="0">
                <a:ln/>
                <a:solidFill>
                  <a:srgbClr val="FFFF00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  <a:t/>
            </a:r>
            <a:br>
              <a:rPr lang="en-ZA" sz="1600" b="1" cap="all" dirty="0" smtClean="0">
                <a:ln/>
                <a:solidFill>
                  <a:srgbClr val="FFFF00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</a:br>
            <a:r>
              <a:rPr lang="en-ZA" sz="5400" b="1" cap="all" dirty="0" smtClean="0">
                <a:ln/>
                <a:solidFill>
                  <a:schemeClr val="tx1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  <a:t>282</a:t>
            </a:r>
            <a:br>
              <a:rPr lang="en-ZA" sz="5400" b="1" cap="all" dirty="0" smtClean="0">
                <a:ln/>
                <a:solidFill>
                  <a:schemeClr val="tx1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</a:br>
            <a:r>
              <a:rPr lang="en-ZA" sz="7200" b="1" cap="all" dirty="0" smtClean="0">
                <a:ln/>
                <a:solidFill>
                  <a:srgbClr val="FFFF00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  <a:t/>
            </a:r>
            <a:br>
              <a:rPr lang="en-ZA" sz="7200" b="1" cap="all" dirty="0" smtClean="0">
                <a:ln/>
                <a:solidFill>
                  <a:srgbClr val="FFFF00"/>
                </a:solidFill>
                <a:effectLst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</a:br>
            <a:endParaRPr lang="en-ZA" sz="800" b="1" cap="all" dirty="0">
              <a:ln/>
              <a:solidFill>
                <a:srgbClr val="FFFF00"/>
              </a:solidFill>
              <a:effectLst>
                <a:reflection blurRad="10000" stA="55000" endPos="48000" dist="500" dir="5400000" sy="-100000" algn="bl" rotWithShape="0"/>
              </a:effectLst>
              <a:latin typeface="Cambria" panose="02040503050406030204" pitchFamily="18" charset="0"/>
            </a:endParaRPr>
          </a:p>
        </p:txBody>
      </p:sp>
      <p:sp>
        <p:nvSpPr>
          <p:cNvPr id="10" name="Bevel 9"/>
          <p:cNvSpPr/>
          <p:nvPr/>
        </p:nvSpPr>
        <p:spPr>
          <a:xfrm>
            <a:off x="4000500" y="3683508"/>
            <a:ext cx="1143000" cy="11170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733" y="816833"/>
            <a:ext cx="8382000" cy="4919382"/>
          </a:xfrm>
          <a:solidFill>
            <a:schemeClr val="bg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63500" dist="38100" dir="5400000" rotWithShape="0">
              <a:srgbClr val="000000">
                <a:alpha val="45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   Everybody ought to know </a:t>
            </a:r>
            <a:r>
              <a:rPr lang="en-ZA" sz="3600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(X3)</a:t>
            </a:r>
            <a:endParaRPr lang="en-ZA" sz="3600" i="1" dirty="0" smtClean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  </a:t>
            </a:r>
            <a:r>
              <a:rPr lang="en-ZA" sz="3600" b="1" dirty="0" smtClean="0">
                <a:latin typeface="Cambria" panose="02040503050406030204" pitchFamily="18" charset="0"/>
              </a:rPr>
              <a:t> Who </a:t>
            </a:r>
            <a:r>
              <a:rPr lang="en-ZA" sz="3600" b="1" dirty="0" smtClean="0">
                <a:latin typeface="Cambria" panose="02040503050406030204" pitchFamily="18" charset="0"/>
              </a:rPr>
              <a:t>Jesus is.                                       </a:t>
            </a:r>
          </a:p>
          <a:p>
            <a:pPr>
              <a:buNone/>
            </a:pPr>
            <a:r>
              <a:rPr lang="en-ZA" sz="800" b="1" dirty="0" smtClean="0">
                <a:latin typeface="Cambria" panose="02040503050406030204" pitchFamily="18" charset="0"/>
              </a:rPr>
              <a:t> </a:t>
            </a:r>
            <a:r>
              <a:rPr lang="en-ZA" sz="800" b="1" dirty="0">
                <a:latin typeface="Cambria" panose="02040503050406030204" pitchFamily="18" charset="0"/>
              </a:rPr>
              <a:t> </a:t>
            </a:r>
            <a:r>
              <a:rPr lang="en-ZA" sz="800" b="1" dirty="0" smtClean="0">
                <a:latin typeface="Cambria" panose="02040503050406030204" pitchFamily="18" charset="0"/>
              </a:rPr>
              <a:t>  </a:t>
            </a:r>
          </a:p>
          <a:p>
            <a:pPr>
              <a:buNone/>
            </a:pPr>
            <a:r>
              <a:rPr lang="en-ZA" sz="1400" b="1" dirty="0" smtClean="0">
                <a:latin typeface="Cambria" panose="02040503050406030204" pitchFamily="18" charset="0"/>
              </a:rPr>
              <a:t>                     </a:t>
            </a:r>
            <a:r>
              <a:rPr lang="en-ZA" sz="3600" b="1" i="1" dirty="0" smtClean="0">
                <a:latin typeface="Cambria" panose="02040503050406030204" pitchFamily="18" charset="0"/>
              </a:rPr>
              <a:t>He’s the Lilly of the </a:t>
            </a:r>
            <a:r>
              <a:rPr lang="en-ZA" sz="3600" b="1" i="1" dirty="0" smtClean="0">
                <a:latin typeface="Cambria" panose="02040503050406030204" pitchFamily="18" charset="0"/>
              </a:rPr>
              <a:t>Valley</a:t>
            </a:r>
            <a:r>
              <a:rPr lang="en-ZA" sz="3600" b="1" i="1" dirty="0" smtClean="0">
                <a:latin typeface="Cambria" panose="02040503050406030204" pitchFamily="18" charset="0"/>
              </a:rPr>
              <a:t>,</a:t>
            </a:r>
          </a:p>
          <a:p>
            <a:pPr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       He’s the Bright and Morning Star,</a:t>
            </a:r>
          </a:p>
          <a:p>
            <a:pPr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       He’s the </a:t>
            </a:r>
            <a:r>
              <a:rPr lang="en-ZA" sz="3600" b="1" i="1" dirty="0" smtClean="0">
                <a:latin typeface="Cambria" panose="02040503050406030204" pitchFamily="18" charset="0"/>
              </a:rPr>
              <a:t>Fairest </a:t>
            </a:r>
            <a:r>
              <a:rPr lang="en-ZA" sz="3600" b="1" i="1" dirty="0" smtClean="0">
                <a:latin typeface="Cambria" panose="02040503050406030204" pitchFamily="18" charset="0"/>
              </a:rPr>
              <a:t>of  ten thousand,</a:t>
            </a:r>
          </a:p>
          <a:p>
            <a:pPr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       Everybody ought to know.</a:t>
            </a:r>
          </a:p>
          <a:p>
            <a:pPr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  </a:t>
            </a:r>
          </a:p>
          <a:p>
            <a:pPr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160781" y="1398983"/>
            <a:ext cx="230619" cy="1126504"/>
          </a:xfrm>
          <a:prstGeom prst="rightBrace">
            <a:avLst>
              <a:gd name="adj1" fmla="val 52599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7542883" y="1653988"/>
            <a:ext cx="12963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repeat</a:t>
            </a:r>
            <a:endParaRPr lang="en-ZA" sz="3200" i="1" dirty="0">
              <a:solidFill>
                <a:srgbClr val="FFFF00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10000" y="573648"/>
            <a:ext cx="1182855" cy="405689"/>
          </a:xfrm>
          <a:prstGeom prst="diamond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2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15788"/>
            <a:ext cx="8229600" cy="4899212"/>
          </a:xfrm>
          <a:solidFill>
            <a:schemeClr val="bg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63500" dist="38100" dir="5400000" rotWithShape="0">
              <a:srgbClr val="000000">
                <a:alpha val="45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3600" b="1" dirty="0">
                <a:latin typeface="Cambria" panose="02040503050406030204" pitchFamily="18" charset="0"/>
              </a:rPr>
              <a:t>Everybody ought to know </a:t>
            </a:r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</a:rPr>
              <a:t>(X3)</a:t>
            </a:r>
          </a:p>
          <a:p>
            <a:pPr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Who </a:t>
            </a:r>
            <a:r>
              <a:rPr lang="en-ZA" sz="3600" b="1" dirty="0">
                <a:latin typeface="Cambria" panose="02040503050406030204" pitchFamily="18" charset="0"/>
              </a:rPr>
              <a:t>Jesus is.                                       </a:t>
            </a:r>
          </a:p>
          <a:p>
            <a:pPr>
              <a:buNone/>
            </a:pPr>
            <a:endParaRPr lang="en-ZA" sz="8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    </a:t>
            </a:r>
            <a:r>
              <a:rPr lang="en-ZA" sz="3600" b="1" i="1" dirty="0" smtClean="0">
                <a:latin typeface="Cambria" panose="02040503050406030204" pitchFamily="18" charset="0"/>
              </a:rPr>
              <a:t>He’s </a:t>
            </a:r>
            <a:r>
              <a:rPr lang="en-ZA" sz="3600" b="1" i="1" dirty="0" smtClean="0">
                <a:latin typeface="Cambria" panose="02040503050406030204" pitchFamily="18" charset="0"/>
              </a:rPr>
              <a:t>the Everlasting Father,</a:t>
            </a:r>
          </a:p>
          <a:p>
            <a:pPr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   And the </a:t>
            </a:r>
            <a:r>
              <a:rPr lang="en-ZA" sz="3600" b="1" i="1" dirty="0" smtClean="0">
                <a:latin typeface="Cambria" panose="02040503050406030204" pitchFamily="18" charset="0"/>
              </a:rPr>
              <a:t>Mighty God </a:t>
            </a:r>
            <a:r>
              <a:rPr lang="en-ZA" sz="3600" b="1" i="1" dirty="0" smtClean="0">
                <a:latin typeface="Cambria" panose="02040503050406030204" pitchFamily="18" charset="0"/>
              </a:rPr>
              <a:t>is He,</a:t>
            </a:r>
          </a:p>
          <a:p>
            <a:pPr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   Father, Son and Holy Spirit,</a:t>
            </a:r>
          </a:p>
          <a:p>
            <a:pPr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   </a:t>
            </a:r>
            <a:r>
              <a:rPr lang="en-ZA" sz="3600" b="1" i="1" dirty="0" smtClean="0">
                <a:latin typeface="Cambria" panose="02040503050406030204" pitchFamily="18" charset="0"/>
              </a:rPr>
              <a:t>Now </a:t>
            </a:r>
            <a:r>
              <a:rPr lang="en-ZA" sz="3600" b="1" i="1" dirty="0" smtClean="0">
                <a:latin typeface="Cambria" panose="02040503050406030204" pitchFamily="18" charset="0"/>
              </a:rPr>
              <a:t>in </a:t>
            </a:r>
            <a:r>
              <a:rPr lang="en-ZA" sz="3600" b="1" i="1" dirty="0" smtClean="0">
                <a:latin typeface="Cambria" panose="02040503050406030204" pitchFamily="18" charset="0"/>
              </a:rPr>
              <a:t>Jesus I </a:t>
            </a:r>
            <a:r>
              <a:rPr lang="en-ZA" sz="3600" b="1" i="1" dirty="0" smtClean="0">
                <a:latin typeface="Cambria" panose="02040503050406030204" pitchFamily="18" charset="0"/>
              </a:rPr>
              <a:t>can </a:t>
            </a:r>
            <a:r>
              <a:rPr lang="en-ZA" sz="3600" b="1" i="1" dirty="0" smtClean="0">
                <a:latin typeface="Cambria" panose="02040503050406030204" pitchFamily="18" charset="0"/>
              </a:rPr>
              <a:t>see.</a:t>
            </a:r>
            <a:endParaRPr lang="en-GB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10000" y="573648"/>
            <a:ext cx="1182855" cy="405689"/>
          </a:xfrm>
          <a:prstGeom prst="diamond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2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6934200" y="1398983"/>
            <a:ext cx="230619" cy="1126504"/>
          </a:xfrm>
          <a:prstGeom prst="rightBrace">
            <a:avLst>
              <a:gd name="adj1" fmla="val 52599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7238083" y="1653988"/>
            <a:ext cx="12963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repeat</a:t>
            </a:r>
            <a:endParaRPr lang="en-ZA" sz="3200" i="1" dirty="0">
              <a:solidFill>
                <a:srgbClr val="FFFF00"/>
              </a:solidFill>
              <a:effectLst/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02341"/>
            <a:ext cx="8229600" cy="4800600"/>
          </a:xfrm>
          <a:solidFill>
            <a:schemeClr val="bg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63500" dist="38100" dir="5400000" rotWithShape="0">
              <a:srgbClr val="000000">
                <a:alpha val="45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Everybody </a:t>
            </a:r>
            <a:r>
              <a:rPr lang="en-ZA" sz="3600" b="1" dirty="0">
                <a:latin typeface="Cambria" panose="02040503050406030204" pitchFamily="18" charset="0"/>
              </a:rPr>
              <a:t>ought to know </a:t>
            </a:r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</a:rPr>
              <a:t>(X3)</a:t>
            </a:r>
          </a:p>
          <a:p>
            <a:pPr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Who </a:t>
            </a:r>
            <a:r>
              <a:rPr lang="en-ZA" sz="3600" b="1" dirty="0">
                <a:latin typeface="Cambria" panose="02040503050406030204" pitchFamily="18" charset="0"/>
              </a:rPr>
              <a:t>Jesus is.                                       </a:t>
            </a:r>
          </a:p>
          <a:p>
            <a:pPr>
              <a:buNone/>
            </a:pPr>
            <a:r>
              <a:rPr lang="en-ZA" sz="800" b="1" dirty="0" smtClean="0">
                <a:latin typeface="Cambria" panose="02040503050406030204" pitchFamily="18" charset="0"/>
              </a:rPr>
              <a:t>                                       </a:t>
            </a:r>
            <a:endParaRPr lang="en-ZA" sz="800" b="1" dirty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   On the cross He </a:t>
            </a:r>
            <a:r>
              <a:rPr lang="en-ZA" sz="3600" b="1" i="1" dirty="0" smtClean="0">
                <a:latin typeface="Cambria" panose="02040503050406030204" pitchFamily="18" charset="0"/>
              </a:rPr>
              <a:t>died </a:t>
            </a:r>
            <a:r>
              <a:rPr lang="en-ZA" sz="3600" b="1" i="1" dirty="0" smtClean="0">
                <a:latin typeface="Cambria" panose="02040503050406030204" pitchFamily="18" charset="0"/>
              </a:rPr>
              <a:t>for sinners</a:t>
            </a:r>
            <a:r>
              <a:rPr lang="en-ZA" sz="3600" b="1" i="1" dirty="0" smtClean="0">
                <a:latin typeface="Cambria" panose="02040503050406030204" pitchFamily="18" charset="0"/>
              </a:rPr>
              <a:t>,</a:t>
            </a:r>
          </a:p>
          <a:p>
            <a:pPr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   And His blood makes white as snow</a:t>
            </a:r>
          </a:p>
          <a:p>
            <a:pPr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   </a:t>
            </a:r>
            <a:r>
              <a:rPr lang="en-ZA" sz="3600" b="1" i="1" dirty="0" smtClean="0">
                <a:latin typeface="Cambria" panose="02040503050406030204" pitchFamily="18" charset="0"/>
              </a:rPr>
              <a:t>Loving, living, coming Saviour</a:t>
            </a:r>
            <a:r>
              <a:rPr lang="en-ZA" sz="3600" b="1" i="1" dirty="0" smtClean="0">
                <a:latin typeface="Cambria" panose="02040503050406030204" pitchFamily="18" charset="0"/>
              </a:rPr>
              <a:t>,</a:t>
            </a:r>
          </a:p>
          <a:p>
            <a:pPr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   He’s </a:t>
            </a:r>
            <a:r>
              <a:rPr lang="en-ZA" sz="3600" b="1" i="1" dirty="0" smtClean="0">
                <a:latin typeface="Cambria" panose="02040503050406030204" pitchFamily="18" charset="0"/>
              </a:rPr>
              <a:t>the One you ought to know</a:t>
            </a:r>
            <a:r>
              <a:rPr lang="en-ZA" sz="3600" b="1" i="1" dirty="0" smtClean="0">
                <a:latin typeface="Cambria" panose="02040503050406030204" pitchFamily="18" charset="0"/>
              </a:rPr>
              <a:t>!</a:t>
            </a:r>
          </a:p>
          <a:p>
            <a:pPr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 </a:t>
            </a:r>
          </a:p>
          <a:p>
            <a:pPr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91000" y="5885121"/>
            <a:ext cx="685800" cy="168774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6" name="Diamond 5"/>
          <p:cNvSpPr/>
          <p:nvPr/>
        </p:nvSpPr>
        <p:spPr>
          <a:xfrm>
            <a:off x="3810000" y="573648"/>
            <a:ext cx="1182855" cy="405689"/>
          </a:xfrm>
          <a:prstGeom prst="diamond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2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7008381" y="1398983"/>
            <a:ext cx="230619" cy="1126504"/>
          </a:xfrm>
          <a:prstGeom prst="rightBrace">
            <a:avLst>
              <a:gd name="adj1" fmla="val 52599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7315200" y="1653988"/>
            <a:ext cx="12963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repeat</a:t>
            </a:r>
            <a:endParaRPr lang="en-ZA" sz="3200" i="1" dirty="0">
              <a:solidFill>
                <a:srgbClr val="FFFF00"/>
              </a:solidFill>
              <a:effectLst/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168</TotalTime>
  <Words>142</Words>
  <Application>Microsoft Office PowerPoint</Application>
  <PresentationFormat>On-screen Show (4:3)</PresentationFormat>
  <Paragraphs>39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Cambria</vt:lpstr>
      <vt:lpstr>Office Theme</vt:lpstr>
      <vt:lpstr>      EVERYBODY OUGHT  TO KNOW   282 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EVERYBODY OUGHT TO KNOW  282</dc:title>
  <dc:creator>Ukelo</dc:creator>
  <cp:lastModifiedBy>c</cp:lastModifiedBy>
  <cp:revision>26</cp:revision>
  <dcterms:created xsi:type="dcterms:W3CDTF">2006-08-16T00:00:00Z</dcterms:created>
  <dcterms:modified xsi:type="dcterms:W3CDTF">2019-11-21T22:33:46Z</dcterms:modified>
</cp:coreProperties>
</file>