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64" r:id="rId6"/>
    <p:sldId id="260" r:id="rId7"/>
    <p:sldId id="265" r:id="rId8"/>
    <p:sldId id="263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67" y="26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FF40A-81AB-39C7-B5F9-006316E835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A7516D-99ED-6690-8CEC-835CB738CA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39A474-232B-5022-EDCA-EE73486F8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9C52C-5AB2-496A-A9D5-4B1B6059D06A}" type="datetimeFigureOut">
              <a:rPr lang="en-ZA" smtClean="0"/>
              <a:t>2022/11/01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9D922A-F20B-51C0-68EC-AC48281D2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F5900-06F0-4468-B9A8-D754EFBA9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0D44-A971-4C3B-BA58-8CB33F88731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7422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00940-8C0E-18FE-6272-35D766D60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7CFDC-DBA6-49F2-C1CE-EF7B0597EB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511EF6-2EC9-D8D7-B6C3-F91C4ED85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9C52C-5AB2-496A-A9D5-4B1B6059D06A}" type="datetimeFigureOut">
              <a:rPr lang="en-ZA" smtClean="0"/>
              <a:t>2022/11/01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C19271-893F-CA17-A8C4-857855A88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089D9C-156F-3747-F3FB-04FD5590F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0D44-A971-4C3B-BA58-8CB33F88731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6309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7B53B-5F55-CC65-9CA2-4630AD3A8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3649EA-0327-35E4-D3FF-103982CF1C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1309BA-6417-F028-C825-D91785F34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9C52C-5AB2-496A-A9D5-4B1B6059D06A}" type="datetimeFigureOut">
              <a:rPr lang="en-ZA" smtClean="0"/>
              <a:t>2022/11/01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76D435-1780-BF65-D181-0FB8ABC5F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1B663C-5440-E442-4977-3E000E8A8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0D44-A971-4C3B-BA58-8CB33F88731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041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77674-B709-DD5E-723C-348150EB9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4AE8D-9817-4017-D8E9-E9A9CD7343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F9B590-0182-F0B1-BC75-C86DD7F65A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BAAE64-C261-7427-FB40-B0265ED3C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9C52C-5AB2-496A-A9D5-4B1B6059D06A}" type="datetimeFigureOut">
              <a:rPr lang="en-ZA" smtClean="0"/>
              <a:t>2022/11/01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7156A5-F265-63AB-8087-145C9FB3E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0338DD-7D03-3532-6827-81DD12817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0D44-A971-4C3B-BA58-8CB33F88731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7531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4B19E-342D-61EE-84E2-9E2DE99E6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9BBE55-C9BF-CA9B-68F8-9D15C2EDAB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555BA4-D1EA-5CD8-5AE9-78DCA753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1292E5-B98A-DF91-E1D4-7E584DAF29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0428B4-185C-D4D4-1C7E-55F8316BCC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650612-26AB-4F8A-268A-EAFF499E3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9C52C-5AB2-496A-A9D5-4B1B6059D06A}" type="datetimeFigureOut">
              <a:rPr lang="en-ZA" smtClean="0"/>
              <a:t>2022/11/01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0AA6B5-A81C-C80C-05E9-7F383212B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B8E1BA-50C9-B066-1B94-346BBE2E1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0D44-A971-4C3B-BA58-8CB33F88731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4143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8B2B8-03D2-ACEE-CAB5-3F2F6A8F4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977CA3-1A65-8D8A-89AD-216A5D80F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9C52C-5AB2-496A-A9D5-4B1B6059D06A}" type="datetimeFigureOut">
              <a:rPr lang="en-ZA" smtClean="0"/>
              <a:t>2022/11/01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0DAA2-9459-E804-0AD0-A11D24A5D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8DCEF-63FC-12C3-7D9C-DD4181948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0D44-A971-4C3B-BA58-8CB33F88731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0021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22D27E-3F56-2CA0-C530-F1EA17B16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9C52C-5AB2-496A-A9D5-4B1B6059D06A}" type="datetimeFigureOut">
              <a:rPr lang="en-ZA" smtClean="0"/>
              <a:t>2022/11/01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B217AB-7ADF-1EFB-04D3-0AF38441A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5AAF06-7FEA-7387-3C33-ACA22C597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0D44-A971-4C3B-BA58-8CB33F88731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2706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112DB-EB42-407F-8764-E4B0841B7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0178E0-ADF6-1110-3587-D24C904549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1E662-58DA-239B-2EE7-93B0DBFC2F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8DC86D-9965-CD47-E12D-B4E1477F4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9C52C-5AB2-496A-A9D5-4B1B6059D06A}" type="datetimeFigureOut">
              <a:rPr lang="en-ZA" smtClean="0"/>
              <a:t>2022/11/01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4DA8A8-8248-171E-4FD9-E039EAED6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93D53B-7A27-CF8B-BC62-6E94C8311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0D44-A971-4C3B-BA58-8CB33F88731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3894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72BDB-F682-79E9-BC51-4897BA130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07781C-28D9-BE03-8CBF-36B947E1EB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A5BA76-2A6F-2E63-62E8-8A41655BAD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16DC8D-4A22-DBAF-EF8F-E0FCBCC6D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9C52C-5AB2-496A-A9D5-4B1B6059D06A}" type="datetimeFigureOut">
              <a:rPr lang="en-ZA" smtClean="0"/>
              <a:t>2022/11/01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EC5B80-43E2-4CEF-15CB-14C5FF26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97FB47-595D-7348-8A38-4C171ECC0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0D44-A971-4C3B-BA58-8CB33F88731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8702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4BB0A-5894-3142-84A5-15ABD70AE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4E4B1F-6E25-B12F-CF00-C0FFA738F4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47ABF9-D973-E15F-E4A8-439C489A0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9C52C-5AB2-496A-A9D5-4B1B6059D06A}" type="datetimeFigureOut">
              <a:rPr lang="en-ZA" smtClean="0"/>
              <a:t>2022/11/01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D352AE-BDFE-D124-5AC6-C37935BB6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8F7EA-4CF4-0A14-4C8D-0204D6615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0D44-A971-4C3B-BA58-8CB33F88731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9188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97ED4D-C9D5-AA50-A2D8-0B6F6B65DB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7A8AEF-2B1B-F1A7-9F9B-6B8A4C600A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C86-B29A-30C3-DE9B-A8425C07D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9C52C-5AB2-496A-A9D5-4B1B6059D06A}" type="datetimeFigureOut">
              <a:rPr lang="en-ZA" smtClean="0"/>
              <a:t>2022/11/01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C71B4-4779-0477-F36C-EAEABB7D4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1EF7A2-027C-BCD2-CC52-CC0D63C12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E0D44-A971-4C3B-BA58-8CB33F88731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2579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71C1F5-438E-C0FD-3E0C-F0876BE52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4F0B3D-1B8A-8F15-1595-B17DB914B0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74BB44-52F7-3A1A-7BD6-775446DE4B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9C52C-5AB2-496A-A9D5-4B1B6059D06A}" type="datetimeFigureOut">
              <a:rPr lang="en-ZA" smtClean="0"/>
              <a:t>2022/11/01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04BD2-5FA5-B3C6-C780-BC379225A2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51465-4ECC-D030-9089-04CEF72A49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E0D44-A971-4C3B-BA58-8CB33F88731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45246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ADAA3C-1AF9-FBAE-B687-B95DCCEF88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3880" y="528320"/>
            <a:ext cx="11064240" cy="2387599"/>
          </a:xfrm>
        </p:spPr>
        <p:txBody>
          <a:bodyPr>
            <a:normAutofit/>
          </a:bodyPr>
          <a:lstStyle/>
          <a:p>
            <a:r>
              <a:rPr lang="en-ZA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Zahabu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Feza</a:t>
            </a: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Haziniokoi</a:t>
            </a:r>
            <a:b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3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820</a:t>
            </a:r>
            <a:endParaRPr lang="en-ZA" sz="88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2">
            <a:extLst>
              <a:ext uri="{FF2B5EF4-FFF2-40B4-BE49-F238E27FC236}">
                <a16:creationId xmlns:a16="http://schemas.microsoft.com/office/drawing/2014/main" id="{3FE4DAF4-F832-AF59-6C7C-8B60DC921AAC}"/>
              </a:ext>
            </a:extLst>
          </p:cNvPr>
          <p:cNvSpPr/>
          <p:nvPr/>
        </p:nvSpPr>
        <p:spPr>
          <a:xfrm>
            <a:off x="5541818" y="3246500"/>
            <a:ext cx="110836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93353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58662-9D86-7EA1-4D98-042FC156B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098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Zahabu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feza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haziniokoi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mali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haiwezi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kutoa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makosa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Lakini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Damu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Mwokozi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Nimenunuliwa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nipate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uhuru.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B0ADF8BF-6BFE-3824-916D-85FA74A6D5D5}"/>
              </a:ext>
            </a:extLst>
          </p:cNvPr>
          <p:cNvSpPr/>
          <p:nvPr/>
        </p:nvSpPr>
        <p:spPr>
          <a:xfrm>
            <a:off x="5542788" y="786999"/>
            <a:ext cx="1106424" cy="4580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1</a:t>
            </a:r>
            <a:endParaRPr lang="en-ZA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94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BF36-F1E6-DD58-8A13-F5D046513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58662-9D86-7EA1-4D98-042FC156B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018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Nakombolewa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pasipo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mali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neema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nimeokoka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gali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damu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yake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Alilipa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deni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yangu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1A7CB6DB-91CE-94FB-AC24-9D032ABE661C}"/>
              </a:ext>
            </a:extLst>
          </p:cNvPr>
          <p:cNvSpPr/>
          <p:nvPr/>
        </p:nvSpPr>
        <p:spPr>
          <a:xfrm>
            <a:off x="5115951" y="786999"/>
            <a:ext cx="1960098" cy="4580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2CE934-A14E-C5CE-614A-CF9C55B1638A}"/>
              </a:ext>
            </a:extLst>
          </p:cNvPr>
          <p:cNvSpPr txBox="1"/>
          <p:nvPr/>
        </p:nvSpPr>
        <p:spPr>
          <a:xfrm>
            <a:off x="5533609" y="785614"/>
            <a:ext cx="12060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63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BF36-F1E6-DD58-8A13-F5D046513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58662-9D86-7EA1-4D98-042FC156B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8018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Zahabu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feza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hazina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uwezo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kunipatia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usafi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rohoni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Mwokozi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alinikomboa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damu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Nipate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wokovu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nitoke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zambi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A23A3DE9-8DE0-7F64-A10D-A2C390ACE20E}"/>
              </a:ext>
            </a:extLst>
          </p:cNvPr>
          <p:cNvSpPr/>
          <p:nvPr/>
        </p:nvSpPr>
        <p:spPr>
          <a:xfrm>
            <a:off x="5542788" y="786999"/>
            <a:ext cx="1106424" cy="4580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2</a:t>
            </a:r>
            <a:endParaRPr lang="en-ZA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40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BF36-F1E6-DD58-8A13-F5D046513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58662-9D86-7EA1-4D98-042FC156B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034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Nakombolewa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pasipo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mali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neema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nimeokoka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gali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damu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yake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Alilipa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deni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yangu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1A7CB6DB-91CE-94FB-AC24-9D032ABE661C}"/>
              </a:ext>
            </a:extLst>
          </p:cNvPr>
          <p:cNvSpPr/>
          <p:nvPr/>
        </p:nvSpPr>
        <p:spPr>
          <a:xfrm>
            <a:off x="5115951" y="786999"/>
            <a:ext cx="1960098" cy="4580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2CE934-A14E-C5CE-614A-CF9C55B1638A}"/>
              </a:ext>
            </a:extLst>
          </p:cNvPr>
          <p:cNvSpPr txBox="1"/>
          <p:nvPr/>
        </p:nvSpPr>
        <p:spPr>
          <a:xfrm>
            <a:off x="5533609" y="785614"/>
            <a:ext cx="12060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92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A5E21-AB59-6F62-18A5-A00BAA424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55F23-05E0-6B4B-EF4F-84D45D221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7002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Zahabu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feza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haziufungui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Mulango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kukaribia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Mwenyezi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Lakini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damu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nimeifikia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Neema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Mungu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aliye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Mukuu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CC7047FB-71B8-8766-8F2B-7CD2417A6020}"/>
              </a:ext>
            </a:extLst>
          </p:cNvPr>
          <p:cNvSpPr/>
          <p:nvPr/>
        </p:nvSpPr>
        <p:spPr>
          <a:xfrm>
            <a:off x="5542788" y="786999"/>
            <a:ext cx="1106424" cy="4580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3</a:t>
            </a:r>
            <a:endParaRPr lang="en-ZA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16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BF36-F1E6-DD58-8A13-F5D046513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58662-9D86-7EA1-4D98-042FC156B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986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Nakombolewa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pasipo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mali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neema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nimeokoka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gali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damu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yake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Alilipa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deni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yangu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1A7CB6DB-91CE-94FB-AC24-9D032ABE661C}"/>
              </a:ext>
            </a:extLst>
          </p:cNvPr>
          <p:cNvSpPr/>
          <p:nvPr/>
        </p:nvSpPr>
        <p:spPr>
          <a:xfrm>
            <a:off x="5115951" y="786999"/>
            <a:ext cx="1960098" cy="4580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2CE934-A14E-C5CE-614A-CF9C55B1638A}"/>
              </a:ext>
            </a:extLst>
          </p:cNvPr>
          <p:cNvSpPr txBox="1"/>
          <p:nvPr/>
        </p:nvSpPr>
        <p:spPr>
          <a:xfrm>
            <a:off x="5533609" y="785614"/>
            <a:ext cx="12060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68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A5E21-AB59-6F62-18A5-A00BAA424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55F23-05E0-6B4B-EF4F-84D45D221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906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Zahabu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feza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hazinifichi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Nyumbani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Mungu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niliyemubisha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Lakini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nimekombolewa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Damu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hivi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nitachukuliwa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mbinguni</a:t>
            </a: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08F4F161-92DF-EFB4-94B3-A3EC8EC19D57}"/>
              </a:ext>
            </a:extLst>
          </p:cNvPr>
          <p:cNvSpPr/>
          <p:nvPr/>
        </p:nvSpPr>
        <p:spPr>
          <a:xfrm>
            <a:off x="5542788" y="726039"/>
            <a:ext cx="1106424" cy="4580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4</a:t>
            </a:r>
            <a:endParaRPr lang="en-ZA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7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BF36-F1E6-DD58-8A13-F5D046513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58662-9D86-7EA1-4D98-042FC156B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034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Nakombolewa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pasipo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mali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neema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nimeokoka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gali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damu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yake</a:t>
            </a: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Alilipa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deni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yangu</a:t>
            </a: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 </a:t>
            </a: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1A7CB6DB-91CE-94FB-AC24-9D032ABE661C}"/>
              </a:ext>
            </a:extLst>
          </p:cNvPr>
          <p:cNvSpPr/>
          <p:nvPr/>
        </p:nvSpPr>
        <p:spPr>
          <a:xfrm>
            <a:off x="5115951" y="786999"/>
            <a:ext cx="1960098" cy="458002"/>
          </a:xfrm>
          <a:prstGeom prst="diamond">
            <a:avLst/>
          </a:prstGeom>
          <a:solidFill>
            <a:schemeClr val="tx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2CE934-A14E-C5CE-614A-CF9C55B1638A}"/>
              </a:ext>
            </a:extLst>
          </p:cNvPr>
          <p:cNvSpPr txBox="1"/>
          <p:nvPr/>
        </p:nvSpPr>
        <p:spPr>
          <a:xfrm>
            <a:off x="5533609" y="785614"/>
            <a:ext cx="12060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  <p:sp>
        <p:nvSpPr>
          <p:cNvPr id="4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3BF5DFE-14C3-F4D8-C4C0-F174B35910E1}"/>
              </a:ext>
            </a:extLst>
          </p:cNvPr>
          <p:cNvSpPr/>
          <p:nvPr/>
        </p:nvSpPr>
        <p:spPr>
          <a:xfrm>
            <a:off x="5732780" y="5119528"/>
            <a:ext cx="685800" cy="9526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4D567F-EA58-472D-016A-AD6F638FB733}"/>
              </a:ext>
            </a:extLst>
          </p:cNvPr>
          <p:cNvSpPr txBox="1"/>
          <p:nvPr/>
        </p:nvSpPr>
        <p:spPr>
          <a:xfrm>
            <a:off x="5482809" y="4290814"/>
            <a:ext cx="12060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0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  <a:endParaRPr lang="en-ZA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03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180</Words>
  <Application>Microsoft Office PowerPoint</Application>
  <PresentationFormat>Widescreen</PresentationFormat>
  <Paragraphs>43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Zahabu na Feza Haziniokoi  820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Habari Njema 820</dc:title>
  <dc:creator>Ukelo Alimange</dc:creator>
  <cp:lastModifiedBy>Ukelo Alimange</cp:lastModifiedBy>
  <cp:revision>6</cp:revision>
  <dcterms:created xsi:type="dcterms:W3CDTF">2022-10-22T04:48:35Z</dcterms:created>
  <dcterms:modified xsi:type="dcterms:W3CDTF">2022-11-01T10:18:01Z</dcterms:modified>
</cp:coreProperties>
</file>