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11"/>
  </p:notesMasterIdLst>
  <p:sldIdLst>
    <p:sldId id="258" r:id="rId2"/>
    <p:sldId id="263" r:id="rId3"/>
    <p:sldId id="273" r:id="rId4"/>
    <p:sldId id="268" r:id="rId5"/>
    <p:sldId id="274" r:id="rId6"/>
    <p:sldId id="269" r:id="rId7"/>
    <p:sldId id="272" r:id="rId8"/>
    <p:sldId id="270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BA6A9-0BFD-4709-A4A6-367E352A5022}" type="datetimeFigureOut">
              <a:rPr lang="en-US" smtClean="0"/>
              <a:pPr/>
              <a:t>4/3/2018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20CEF8-3CBE-49A4-90B7-B09CF0182B2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64438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CEF8-3CBE-49A4-90B7-B09CF0182B28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0386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buNone/>
            </a:pPr>
            <a:endParaRPr lang="en-ZA" sz="6000" b="1" cap="all" dirty="0" smtClean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6000" b="1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>WHEN I GET TO THE END</a:t>
            </a:r>
          </a:p>
          <a:p>
            <a:pPr algn="ctr">
              <a:buNone/>
            </a:pPr>
            <a:r>
              <a:rPr lang="en-ZA" sz="6000" b="1" cap="all" dirty="0" smtClean="0">
                <a:ln/>
                <a:solidFill>
                  <a:schemeClr val="tx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</a:rPr>
              <a:t>168</a:t>
            </a:r>
          </a:p>
          <a:p>
            <a:pPr algn="ctr">
              <a:buNone/>
            </a:pPr>
            <a:endParaRPr lang="en-GB" sz="6000" b="1" cap="all" dirty="0" smtClean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6000" b="1" cap="all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74811" y="3988308"/>
            <a:ext cx="1070578" cy="6598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1"/>
            <a:ext cx="92202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sands have been washed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footprints</a:t>
            </a:r>
          </a:p>
          <a:p>
            <a:pPr algn="ctr">
              <a:buNone/>
            </a:pP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Of the Stranger on Galilee’s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shore</a:t>
            </a:r>
            <a:endParaRPr lang="en-ZA" sz="3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voice that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subdued the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rough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billows</a:t>
            </a:r>
            <a:endParaRPr lang="en-ZA" sz="3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be heard in Judea no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more      </a:t>
            </a:r>
            <a:endParaRPr lang="en-ZA" sz="3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But the path of that lone Galilean</a:t>
            </a:r>
          </a:p>
          <a:p>
            <a:pPr algn="ctr">
              <a:buNone/>
            </a:pP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With joy I will follow </a:t>
            </a:r>
            <a:r>
              <a:rPr lang="en-ZA" sz="3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today</a:t>
            </a:r>
            <a:endParaRPr lang="en-ZA" sz="3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42588" y="499029"/>
            <a:ext cx="1106424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85843" y="499029"/>
            <a:ext cx="1619915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957274" y="5289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62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There are so many hills to climb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upward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often am longing for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rest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But He who appoints me my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pathway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Knows just what is needful and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best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know in His word He hath promised</a:t>
            </a:r>
          </a:p>
          <a:p>
            <a:pPr algn="ctr">
              <a:buNone/>
              <a:tabLst>
                <a:tab pos="1350963" algn="l"/>
              </a:tabLst>
            </a:pP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That </a:t>
            </a: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 strength, “it shall be as my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day”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42588" y="499029"/>
            <a:ext cx="1106424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3785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85843" y="499029"/>
            <a:ext cx="1619915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957274" y="5289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62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loves me too well to forsake 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Or give me one trial too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much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All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His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people have been dearly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purchased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Satan can never claim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such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by I shall see Him and praise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Him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city of unending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day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42588" y="499029"/>
            <a:ext cx="1106424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7002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85843" y="499029"/>
            <a:ext cx="1619915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957274" y="5289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29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the last feeble step has been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taken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gate of that city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appear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beautiful songs of the angels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Float out on my listening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ear 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</a:t>
            </a: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all that now seems so mysterious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</a:t>
            </a:r>
            <a:r>
              <a:rPr lang="en-Z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be bright and as clear as the </a:t>
            </a:r>
            <a:r>
              <a:rPr lang="en-Z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day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42588" y="499029"/>
            <a:ext cx="1106424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2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the toils of the road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will seem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nothing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When I get to the end of the </a:t>
            </a:r>
            <a:r>
              <a:rPr lang="en-ZA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way</a:t>
            </a:r>
            <a:endParaRPr lang="en-ZA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85843" y="499029"/>
            <a:ext cx="1619915" cy="567771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957274" y="5289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2417" y="6019800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362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1233</TotalTime>
  <Words>347</Words>
  <Application>Microsoft Office PowerPoint</Application>
  <PresentationFormat>On-screen Show (4:3)</PresentationFormat>
  <Paragraphs>81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...</dc:title>
  <dc:creator>Ukelo</dc:creator>
  <cp:lastModifiedBy>Ualimange</cp:lastModifiedBy>
  <cp:revision>38</cp:revision>
  <dcterms:created xsi:type="dcterms:W3CDTF">2006-08-16T00:00:00Z</dcterms:created>
  <dcterms:modified xsi:type="dcterms:W3CDTF">2018-04-03T13:01:32Z</dcterms:modified>
</cp:coreProperties>
</file>