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7" r:id="rId7"/>
    <p:sldId id="260" r:id="rId8"/>
    <p:sldId id="271" r:id="rId9"/>
    <p:sldId id="261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7DB4756C-DFEF-40D1-B38F-5AD64CCD7234}"/>
    <pc:docChg chg="modSld">
      <pc:chgData name="DCT Choir" userId="975f45da-5bc3-40be-b9c6-56615e3435e3" providerId="ADAL" clId="{7DB4756C-DFEF-40D1-B38F-5AD64CCD7234}" dt="2025-06-18T18:04:19.460" v="5" actId="20577"/>
      <pc:docMkLst>
        <pc:docMk/>
      </pc:docMkLst>
      <pc:sldChg chg="modSp mod">
        <pc:chgData name="DCT Choir" userId="975f45da-5bc3-40be-b9c6-56615e3435e3" providerId="ADAL" clId="{7DB4756C-DFEF-40D1-B38F-5AD64CCD7234}" dt="2025-06-18T18:04:19.460" v="5" actId="20577"/>
        <pc:sldMkLst>
          <pc:docMk/>
          <pc:sldMk cId="3095559811" sldId="256"/>
        </pc:sldMkLst>
        <pc:spChg chg="mod">
          <ac:chgData name="DCT Choir" userId="975f45da-5bc3-40be-b9c6-56615e3435e3" providerId="ADAL" clId="{7DB4756C-DFEF-40D1-B38F-5AD64CCD7234}" dt="2025-06-18T18:04:19.460" v="5" actId="20577"/>
          <ac:spMkLst>
            <pc:docMk/>
            <pc:sldMk cId="3095559811" sldId="256"/>
            <ac:spMk id="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D3E9D-61BE-4915-8DE0-CDDBC4DB477B}" type="datetimeFigureOut">
              <a:rPr lang="en-ZA" smtClean="0"/>
              <a:pPr/>
              <a:t>2025/06/18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6B4C7-AF8B-4FBE-A5E6-2834BD19B00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2394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6B4C7-AF8B-4FBE-A5E6-2834BD19B00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1334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7650" y="2831592"/>
            <a:ext cx="1257300" cy="737616"/>
          </a:xfrm>
        </p:spPr>
        <p:txBody>
          <a:bodyPr>
            <a:noAutofit/>
          </a:bodyPr>
          <a:lstStyle/>
          <a:p>
            <a:r>
              <a:rPr lang="en-Z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645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5800" y="609600"/>
            <a:ext cx="7772400" cy="2536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8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0" y="1577975"/>
            <a:ext cx="8763000" cy="1470025"/>
          </a:xfrm>
        </p:spPr>
        <p:txBody>
          <a:bodyPr>
            <a:noAutofit/>
          </a:bodyPr>
          <a:lstStyle/>
          <a:p>
            <a:r>
              <a:rPr lang="en-ZA" sz="8000" b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We shall  </a:t>
            </a:r>
            <a:r>
              <a:rPr lang="en-ZA" sz="8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See  the  King</a:t>
            </a:r>
            <a:endParaRPr lang="en-ZA" sz="8000" dirty="0">
              <a:solidFill>
                <a:srgbClr val="FFFF00"/>
              </a:solidFill>
            </a:endParaRPr>
          </a:p>
        </p:txBody>
      </p:sp>
      <p:sp>
        <p:nvSpPr>
          <p:cNvPr id="8" name="Bevel 7"/>
          <p:cNvSpPr/>
          <p:nvPr/>
        </p:nvSpPr>
        <p:spPr>
          <a:xfrm>
            <a:off x="4331443" y="3835908"/>
            <a:ext cx="70971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" y="1143000"/>
            <a:ext cx="9144002" cy="5486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There's a bless’d time that's coming,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coming soon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It may be evening, morning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or at noon 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wedding of the bride,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United with the Groom,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</p:spTree>
    <p:extLst>
      <p:ext uri="{BB962C8B-B14F-4D97-AF65-F5344CB8AC3E}">
        <p14:creationId xmlns:p14="http://schemas.microsoft.com/office/powerpoint/2010/main" val="113733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bless’d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785552" y="4085772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855A11AD-E3D1-4F91-9139-AD5E5978BEB2}"/>
              </a:ext>
            </a:extLst>
          </p:cNvPr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E97A8E-16FC-4D8A-B1B6-7B6EC8761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296036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3998" cy="5257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ready should the Saviour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call today?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Would Jesus say, "Well done" or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"Go away"? 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home is for the pure,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vile can never stay,</a:t>
            </a:r>
            <a:b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7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bless’d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784271" y="4085772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ACCFB4A6-5B36-409C-A664-C2D9CD92C3C8}"/>
              </a:ext>
            </a:extLst>
          </p:cNvPr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E2FE798-345F-4268-95BD-F87ABBFB1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330255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66800"/>
            <a:ext cx="9143998" cy="5638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my brother, are you ready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the call?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crown your Saviour King and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Lord of all?</a:t>
            </a:r>
            <a:b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kingdoms of this world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Shall soon before Him fall,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  <a:br>
              <a:rPr lang="en-ZA" sz="3400" b="1" dirty="0">
                <a:solidFill>
                  <a:schemeClr val="bg1"/>
                </a:solidFill>
              </a:rPr>
            </a:br>
            <a:endParaRPr lang="en-ZA" sz="3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47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bless’d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4" name="Right Brace 3"/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771038" y="4066924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2601" y="5823567"/>
            <a:ext cx="783183" cy="13948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007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79FD20D4-009E-4B1A-9869-9B85CDC3C5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52E52D-65AA-4844-99C3-C1AADFF80B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69252C-742F-444D-A5E6-4B5E332FF627}">
  <ds:schemaRefs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287</Words>
  <Application>Microsoft Office PowerPoint</Application>
  <PresentationFormat>On-screen Show 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We shall  See  the  King</vt:lpstr>
      <vt:lpstr>1</vt:lpstr>
      <vt:lpstr>Chorus </vt:lpstr>
      <vt:lpstr>2</vt:lpstr>
      <vt:lpstr>Chorus </vt:lpstr>
      <vt:lpstr>3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36</cp:revision>
  <dcterms:created xsi:type="dcterms:W3CDTF">2006-08-16T00:00:00Z</dcterms:created>
  <dcterms:modified xsi:type="dcterms:W3CDTF">2025-06-18T18:04:20Z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