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8"/>
  </p:notesMasterIdLst>
  <p:sldIdLst>
    <p:sldId id="256" r:id="rId2"/>
    <p:sldId id="257" r:id="rId3"/>
    <p:sldId id="263" r:id="rId4"/>
    <p:sldId id="262" r:id="rId5"/>
    <p:sldId id="264" r:id="rId6"/>
    <p:sldId id="265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124FC7-5AFC-40F6-A72C-51EAD9DA23D3}" type="datetimeFigureOut">
              <a:rPr lang="en-ZA" smtClean="0"/>
              <a:pPr/>
              <a:t>23 Feb 2019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22972F-1D42-47A8-AF4F-D3E5C9A94829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2123608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2972F-1D42-47A8-AF4F-D3E5C9A94829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2972F-1D42-47A8-AF4F-D3E5C9A94829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2972F-1D42-47A8-AF4F-D3E5C9A94829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8833352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2972F-1D42-47A8-AF4F-D3E5C9A94829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9828006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2972F-1D42-47A8-AF4F-D3E5C9A94829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2733040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2972F-1D42-47A8-AF4F-D3E5C9A94829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2638232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8338D-C445-4AA0-A5D4-AB9C9347BE55}" type="datetimeFigureOut">
              <a:rPr lang="en-ZA" smtClean="0"/>
              <a:pPr/>
              <a:t>23 Feb 2019</a:t>
            </a:fld>
            <a:endParaRPr lang="en-ZA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918804A-45B1-4FFF-B285-13A86595CC42}" type="slidenum">
              <a:rPr lang="en-ZA" smtClean="0"/>
              <a:pPr/>
              <a:t>‹#›</a:t>
            </a:fld>
            <a:endParaRPr lang="en-ZA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8338D-C445-4AA0-A5D4-AB9C9347BE55}" type="datetimeFigureOut">
              <a:rPr lang="en-ZA" smtClean="0"/>
              <a:pPr/>
              <a:t>23 Feb 2019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2918804A-45B1-4FFF-B285-13A86595CC42}" type="slidenum">
              <a:rPr lang="en-ZA" smtClean="0"/>
              <a:pPr/>
              <a:t>‹#›</a:t>
            </a:fld>
            <a:endParaRPr lang="en-ZA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8338D-C445-4AA0-A5D4-AB9C9347BE55}" type="datetimeFigureOut">
              <a:rPr lang="en-ZA" smtClean="0"/>
              <a:pPr/>
              <a:t>23 Feb 2019</a:t>
            </a:fld>
            <a:endParaRPr lang="en-ZA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918804A-45B1-4FFF-B285-13A86595CC42}" type="slidenum">
              <a:rPr lang="en-ZA" smtClean="0"/>
              <a:pPr/>
              <a:t>‹#›</a:t>
            </a:fld>
            <a:endParaRPr lang="en-ZA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9C28338D-C445-4AA0-A5D4-AB9C9347BE55}" type="datetimeFigureOut">
              <a:rPr lang="en-ZA" smtClean="0"/>
              <a:pPr/>
              <a:t>23 Feb 2019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8804A-45B1-4FFF-B285-13A86595CC42}" type="slidenum">
              <a:rPr lang="en-ZA" smtClean="0"/>
              <a:pPr/>
              <a:t>‹#›</a:t>
            </a:fld>
            <a:endParaRPr lang="en-ZA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8338D-C445-4AA0-A5D4-AB9C9347BE55}" type="datetimeFigureOut">
              <a:rPr lang="en-ZA" smtClean="0"/>
              <a:pPr/>
              <a:t>23 Feb 2019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ZA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2918804A-45B1-4FFF-B285-13A86595CC42}" type="slidenum">
              <a:rPr lang="en-ZA" smtClean="0"/>
              <a:pPr/>
              <a:t>‹#›</a:t>
            </a:fld>
            <a:endParaRPr lang="en-ZA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8338D-C445-4AA0-A5D4-AB9C9347BE55}" type="datetimeFigureOut">
              <a:rPr lang="en-ZA" smtClean="0"/>
              <a:pPr/>
              <a:t>23 Feb 2019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2918804A-45B1-4FFF-B285-13A86595CC42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8338D-C445-4AA0-A5D4-AB9C9347BE55}" type="datetimeFigureOut">
              <a:rPr lang="en-ZA" smtClean="0"/>
              <a:pPr/>
              <a:t>23 Feb 2019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918804A-45B1-4FFF-B285-13A86595CC42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918804A-45B1-4FFF-B285-13A86595CC42}" type="slidenum">
              <a:rPr lang="en-ZA" smtClean="0"/>
              <a:pPr/>
              <a:t>‹#›</a:t>
            </a:fld>
            <a:endParaRPr lang="en-ZA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8338D-C445-4AA0-A5D4-AB9C9347BE55}" type="datetimeFigureOut">
              <a:rPr lang="en-ZA" smtClean="0"/>
              <a:pPr/>
              <a:t>23 Feb 2019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Z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2918804A-45B1-4FFF-B285-13A86595CC42}" type="slidenum">
              <a:rPr lang="en-ZA" smtClean="0"/>
              <a:pPr/>
              <a:t>‹#›</a:t>
            </a:fld>
            <a:endParaRPr lang="en-ZA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9C28338D-C445-4AA0-A5D4-AB9C9347BE55}" type="datetimeFigureOut">
              <a:rPr lang="en-ZA" smtClean="0"/>
              <a:pPr/>
              <a:t>23 Feb 2019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Z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8338D-C445-4AA0-A5D4-AB9C9347BE55}" type="datetimeFigureOut">
              <a:rPr lang="en-ZA" smtClean="0"/>
              <a:pPr/>
              <a:t>23 Feb 2019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8804A-45B1-4FFF-B285-13A86595CC42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2918804A-45B1-4FFF-B285-13A86595CC42}" type="slidenum">
              <a:rPr lang="en-ZA" smtClean="0"/>
              <a:pPr/>
              <a:t>‹#›</a:t>
            </a:fld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8338D-C445-4AA0-A5D4-AB9C9347BE55}" type="datetimeFigureOut">
              <a:rPr lang="en-ZA" smtClean="0"/>
              <a:pPr/>
              <a:t>23 Feb 2019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9C28338D-C445-4AA0-A5D4-AB9C9347BE55}" type="datetimeFigureOut">
              <a:rPr lang="en-ZA" smtClean="0"/>
              <a:pPr/>
              <a:t>23 Feb 2019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ZA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918804A-45B1-4FFF-B285-13A86595CC42}" type="slidenum">
              <a:rPr lang="en-ZA" smtClean="0"/>
              <a:pPr/>
              <a:t>‹#›</a:t>
            </a:fld>
            <a:endParaRPr lang="en-ZA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9512" y="836712"/>
            <a:ext cx="8784976" cy="1872208"/>
          </a:xfrm>
          <a:blipFill>
            <a:blip r:embed="rId3" cstate="print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>
            <a:normAutofit fontScale="90000"/>
          </a:bodyPr>
          <a:lstStyle/>
          <a:p>
            <a:r>
              <a:rPr lang="en-ZA" sz="6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COVER   ME</a:t>
            </a:r>
            <a:br>
              <a:rPr lang="en-ZA" sz="6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endParaRPr lang="en-ZA" sz="6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3886719" y="1844824"/>
            <a:ext cx="1258594" cy="84341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>
            <a:no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r>
              <a:rPr kumimoji="0" lang="en-GB" sz="4000" b="1" i="0" u="none" strike="noStrike" kern="1200" cap="all" spc="0" normalizeH="0" baseline="0" noProof="0" dirty="0" smtClean="0">
                <a:ln/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uLnTx/>
                <a:uFillTx/>
                <a:latin typeface="Cambria" panose="02040503050406030204" pitchFamily="18" charset="0"/>
                <a:ea typeface="Cambria" panose="02040503050406030204" pitchFamily="18" charset="0"/>
              </a:rPr>
              <a:t>419</a:t>
            </a:r>
            <a:endParaRPr kumimoji="0" lang="en-ZA" sz="4000" b="1" i="0" u="none" strike="noStrike" kern="1200" cap="all" spc="0" normalizeH="0" baseline="0" noProof="0" dirty="0">
              <a:ln/>
              <a:solidFill>
                <a:schemeClr val="accent2">
                  <a:lumMod val="40000"/>
                  <a:lumOff val="60000"/>
                </a:schemeClr>
              </a:solidFill>
              <a:effectLst>
                <a:glow rad="101600">
                  <a:schemeClr val="tx1">
                    <a:alpha val="60000"/>
                  </a:schemeClr>
                </a:glow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uLnTx/>
              <a:uFillTx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3779912" y="3068960"/>
            <a:ext cx="1512168" cy="720080"/>
          </a:xfrm>
          <a:prstGeom prst="bevel">
            <a:avLst/>
          </a:prstGeom>
          <a:blipFill>
            <a:blip r:embed="rId4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i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So-G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79511" y="188640"/>
            <a:ext cx="8784977" cy="6480720"/>
          </a:xfrm>
          <a:solidFill>
            <a:schemeClr val="tx1"/>
          </a:solid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>
              <a:buNone/>
            </a:pPr>
            <a:r>
              <a:rPr lang="en-ZA" sz="3600" b="1" i="1" dirty="0" smtClean="0">
                <a:solidFill>
                  <a:schemeClr val="bg1"/>
                </a:solidFill>
              </a:rPr>
              <a:t>  </a:t>
            </a:r>
          </a:p>
          <a:p>
            <a:pPr>
              <a:buNone/>
            </a:pPr>
            <a:r>
              <a:rPr lang="en-ZA" sz="3600" b="1" i="1" dirty="0" smtClean="0">
                <a:solidFill>
                  <a:schemeClr val="bg1"/>
                </a:solidFill>
              </a:rPr>
              <a:t>        </a:t>
            </a:r>
            <a:endParaRPr lang="en-ZA" sz="3600" b="1" i="1" dirty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ZA" sz="3600" b="1" i="1" dirty="0" smtClean="0">
                <a:solidFill>
                  <a:schemeClr val="bg1"/>
                </a:solidFill>
              </a:rPr>
              <a:t>            Cover me, my Lord</a:t>
            </a:r>
          </a:p>
          <a:p>
            <a:pPr>
              <a:buNone/>
            </a:pPr>
            <a:r>
              <a:rPr lang="en-ZA" sz="3600" b="1" i="1" dirty="0" smtClean="0">
                <a:solidFill>
                  <a:schemeClr val="bg1"/>
                </a:solidFill>
              </a:rPr>
              <a:t>                   Cover me, my Lord</a:t>
            </a:r>
          </a:p>
          <a:p>
            <a:pPr>
              <a:buNone/>
            </a:pPr>
            <a:r>
              <a:rPr lang="en-ZA" sz="3600" b="1" i="1" dirty="0" smtClean="0">
                <a:solidFill>
                  <a:schemeClr val="bg1"/>
                </a:solidFill>
              </a:rPr>
              <a:t>                           Cover me, my Lord</a:t>
            </a:r>
          </a:p>
          <a:p>
            <a:pPr>
              <a:buNone/>
            </a:pPr>
            <a:r>
              <a:rPr lang="en-ZA" sz="3600" b="1" dirty="0" smtClean="0">
                <a:solidFill>
                  <a:schemeClr val="bg1"/>
                </a:solidFill>
              </a:rPr>
              <a:t>            U n d e r    Y o u r    S h e l t e r </a:t>
            </a:r>
          </a:p>
          <a:p>
            <a:pPr>
              <a:buNone/>
            </a:pPr>
            <a:r>
              <a:rPr lang="en-GB" sz="3600" b="1" dirty="0" smtClean="0">
                <a:solidFill>
                  <a:schemeClr val="bg1"/>
                </a:solidFill>
              </a:rPr>
              <a:t> </a:t>
            </a:r>
          </a:p>
          <a:p>
            <a:pPr>
              <a:buNone/>
            </a:pPr>
            <a:endParaRPr lang="en-ZA" sz="3600" b="1" dirty="0" smtClean="0">
              <a:solidFill>
                <a:schemeClr val="bg1"/>
              </a:solidFill>
            </a:endParaRPr>
          </a:p>
          <a:p>
            <a:pPr>
              <a:buNone/>
            </a:pPr>
            <a:endParaRPr lang="en-ZA" sz="3600" b="1" dirty="0" smtClean="0">
              <a:solidFill>
                <a:schemeClr val="bg1"/>
              </a:solidFill>
            </a:endParaRPr>
          </a:p>
          <a:p>
            <a:pPr>
              <a:buNone/>
            </a:pPr>
            <a:endParaRPr lang="en-ZA" sz="3600" b="1" dirty="0">
              <a:solidFill>
                <a:schemeClr val="bg1"/>
              </a:solidFill>
            </a:endParaRPr>
          </a:p>
        </p:txBody>
      </p:sp>
      <p:sp>
        <p:nvSpPr>
          <p:cNvPr id="5" name="Donut 4"/>
          <p:cNvSpPr/>
          <p:nvPr/>
        </p:nvSpPr>
        <p:spPr>
          <a:xfrm>
            <a:off x="3635897" y="548680"/>
            <a:ext cx="792087" cy="795873"/>
          </a:xfrm>
          <a:prstGeom prst="donut">
            <a:avLst>
              <a:gd name="adj" fmla="val 9884"/>
            </a:avLst>
          </a:prstGeom>
          <a:blipFill>
            <a:blip r:embed="rId3" cstate="print"/>
            <a:tile tx="0" ty="0" sx="100000" sy="100000" flip="none" algn="tl"/>
          </a:blip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 smtClean="0">
                <a:solidFill>
                  <a:srgbClr val="FFFF00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1</a:t>
            </a:r>
            <a:endParaRPr lang="en-ZA" sz="4000" b="1" dirty="0">
              <a:solidFill>
                <a:srgbClr val="FFFF00"/>
              </a:solidFill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79511" y="188640"/>
            <a:ext cx="8784977" cy="6480720"/>
          </a:xfrm>
          <a:solidFill>
            <a:schemeClr val="tx1"/>
          </a:solid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>
              <a:buNone/>
            </a:pPr>
            <a:r>
              <a:rPr lang="en-ZA" sz="3600" b="1" i="1" dirty="0" smtClean="0">
                <a:solidFill>
                  <a:schemeClr val="bg1"/>
                </a:solidFill>
              </a:rPr>
              <a:t>  </a:t>
            </a:r>
          </a:p>
          <a:p>
            <a:pPr>
              <a:buNone/>
            </a:pPr>
            <a:r>
              <a:rPr lang="en-ZA" sz="3600" b="1" i="1" dirty="0" smtClean="0">
                <a:solidFill>
                  <a:schemeClr val="bg1"/>
                </a:solidFill>
              </a:rPr>
              <a:t>        </a:t>
            </a:r>
            <a:endParaRPr lang="en-ZA" sz="3600" b="1" i="1" dirty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ZA" sz="3600" b="1" i="1" dirty="0">
                <a:solidFill>
                  <a:schemeClr val="bg1"/>
                </a:solidFill>
              </a:rPr>
              <a:t>            Cover me, my Lord</a:t>
            </a:r>
          </a:p>
          <a:p>
            <a:pPr>
              <a:buNone/>
            </a:pPr>
            <a:r>
              <a:rPr lang="en-ZA" sz="3600" b="1" i="1" dirty="0">
                <a:solidFill>
                  <a:schemeClr val="bg1"/>
                </a:solidFill>
              </a:rPr>
              <a:t>                   Cover me, my Lord</a:t>
            </a:r>
          </a:p>
          <a:p>
            <a:pPr>
              <a:buNone/>
            </a:pPr>
            <a:r>
              <a:rPr lang="en-ZA" sz="3600" b="1" i="1" dirty="0">
                <a:solidFill>
                  <a:schemeClr val="bg1"/>
                </a:solidFill>
              </a:rPr>
              <a:t>                           Cover me, my Lord</a:t>
            </a:r>
          </a:p>
          <a:p>
            <a:pPr>
              <a:buNone/>
            </a:pPr>
            <a:r>
              <a:rPr lang="en-ZA" sz="3600" b="1" dirty="0" smtClean="0">
                <a:solidFill>
                  <a:schemeClr val="bg1"/>
                </a:solidFill>
              </a:rPr>
              <a:t>            U n d e r    Y o u r   S h a d o w</a:t>
            </a:r>
          </a:p>
          <a:p>
            <a:pPr>
              <a:buNone/>
            </a:pPr>
            <a:r>
              <a:rPr lang="en-GB" sz="3600" b="1" dirty="0" smtClean="0">
                <a:solidFill>
                  <a:schemeClr val="bg1"/>
                </a:solidFill>
              </a:rPr>
              <a:t> </a:t>
            </a:r>
          </a:p>
          <a:p>
            <a:pPr>
              <a:buNone/>
            </a:pPr>
            <a:endParaRPr lang="en-ZA" sz="3600" b="1" dirty="0" smtClean="0">
              <a:solidFill>
                <a:schemeClr val="bg1"/>
              </a:solidFill>
            </a:endParaRPr>
          </a:p>
          <a:p>
            <a:pPr>
              <a:buNone/>
            </a:pPr>
            <a:endParaRPr lang="en-ZA" sz="3600" b="1" dirty="0" smtClean="0">
              <a:solidFill>
                <a:schemeClr val="bg1"/>
              </a:solidFill>
            </a:endParaRPr>
          </a:p>
          <a:p>
            <a:pPr>
              <a:buNone/>
            </a:pPr>
            <a:endParaRPr lang="en-ZA" sz="3600" b="1" dirty="0">
              <a:solidFill>
                <a:schemeClr val="bg1"/>
              </a:solidFill>
            </a:endParaRPr>
          </a:p>
        </p:txBody>
      </p:sp>
      <p:sp>
        <p:nvSpPr>
          <p:cNvPr id="5" name="Donut 4"/>
          <p:cNvSpPr/>
          <p:nvPr/>
        </p:nvSpPr>
        <p:spPr>
          <a:xfrm>
            <a:off x="3635897" y="548680"/>
            <a:ext cx="792087" cy="795873"/>
          </a:xfrm>
          <a:prstGeom prst="donut">
            <a:avLst>
              <a:gd name="adj" fmla="val 9884"/>
            </a:avLst>
          </a:prstGeom>
          <a:blipFill>
            <a:blip r:embed="rId3" cstate="print"/>
            <a:tile tx="0" ty="0" sx="100000" sy="100000" flip="none" algn="tl"/>
          </a:blip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2</a:t>
            </a:r>
            <a:endParaRPr lang="en-ZA" sz="4000" b="1" dirty="0">
              <a:solidFill>
                <a:srgbClr val="FFFF00"/>
              </a:solidFill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7135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79511" y="188640"/>
            <a:ext cx="8784977" cy="6480720"/>
          </a:xfrm>
          <a:solidFill>
            <a:schemeClr val="tx1"/>
          </a:solid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>
              <a:buNone/>
            </a:pPr>
            <a:r>
              <a:rPr lang="en-ZA" sz="3600" b="1" i="1" dirty="0" smtClean="0">
                <a:solidFill>
                  <a:schemeClr val="bg1"/>
                </a:solidFill>
              </a:rPr>
              <a:t>  </a:t>
            </a:r>
          </a:p>
          <a:p>
            <a:pPr>
              <a:buNone/>
            </a:pPr>
            <a:r>
              <a:rPr lang="en-ZA" sz="3600" b="1" i="1" dirty="0" smtClean="0">
                <a:solidFill>
                  <a:schemeClr val="bg1"/>
                </a:solidFill>
              </a:rPr>
              <a:t>        </a:t>
            </a:r>
            <a:endParaRPr lang="en-ZA" sz="3600" b="1" i="1" dirty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ZA" sz="3600" b="1" i="1" dirty="0">
                <a:solidFill>
                  <a:schemeClr val="bg1"/>
                </a:solidFill>
              </a:rPr>
              <a:t>            Cover me, my Lord</a:t>
            </a:r>
          </a:p>
          <a:p>
            <a:pPr>
              <a:buNone/>
            </a:pPr>
            <a:r>
              <a:rPr lang="en-ZA" sz="3600" b="1" i="1" dirty="0">
                <a:solidFill>
                  <a:schemeClr val="bg1"/>
                </a:solidFill>
              </a:rPr>
              <a:t>                   Cover me, my Lord</a:t>
            </a:r>
          </a:p>
          <a:p>
            <a:pPr>
              <a:buNone/>
            </a:pPr>
            <a:r>
              <a:rPr lang="en-ZA" sz="3600" b="1" i="1" dirty="0">
                <a:solidFill>
                  <a:schemeClr val="bg1"/>
                </a:solidFill>
              </a:rPr>
              <a:t>                           Cover me, my Lord</a:t>
            </a:r>
          </a:p>
          <a:p>
            <a:pPr>
              <a:buNone/>
            </a:pPr>
            <a:r>
              <a:rPr lang="en-ZA" sz="3600" b="1" dirty="0" smtClean="0">
                <a:solidFill>
                  <a:schemeClr val="bg1"/>
                </a:solidFill>
              </a:rPr>
              <a:t>             U n d e r    Y o u r     P o w e r </a:t>
            </a:r>
          </a:p>
          <a:p>
            <a:pPr>
              <a:buNone/>
            </a:pPr>
            <a:r>
              <a:rPr lang="en-GB" sz="3600" b="1" dirty="0" smtClean="0">
                <a:solidFill>
                  <a:schemeClr val="bg1"/>
                </a:solidFill>
              </a:rPr>
              <a:t> </a:t>
            </a:r>
          </a:p>
          <a:p>
            <a:pPr>
              <a:buNone/>
            </a:pPr>
            <a:endParaRPr lang="en-ZA" sz="3600" b="1" dirty="0" smtClean="0">
              <a:solidFill>
                <a:schemeClr val="bg1"/>
              </a:solidFill>
            </a:endParaRPr>
          </a:p>
          <a:p>
            <a:pPr>
              <a:buNone/>
            </a:pPr>
            <a:endParaRPr lang="en-ZA" sz="3600" b="1" dirty="0" smtClean="0">
              <a:solidFill>
                <a:schemeClr val="bg1"/>
              </a:solidFill>
            </a:endParaRPr>
          </a:p>
          <a:p>
            <a:pPr>
              <a:buNone/>
            </a:pPr>
            <a:endParaRPr lang="en-ZA" sz="3600" b="1" dirty="0">
              <a:solidFill>
                <a:schemeClr val="bg1"/>
              </a:solidFill>
            </a:endParaRPr>
          </a:p>
        </p:txBody>
      </p:sp>
      <p:sp>
        <p:nvSpPr>
          <p:cNvPr id="5" name="Donut 4"/>
          <p:cNvSpPr/>
          <p:nvPr/>
        </p:nvSpPr>
        <p:spPr>
          <a:xfrm>
            <a:off x="3635897" y="548680"/>
            <a:ext cx="792087" cy="795873"/>
          </a:xfrm>
          <a:prstGeom prst="donut">
            <a:avLst>
              <a:gd name="adj" fmla="val 9884"/>
            </a:avLst>
          </a:prstGeom>
          <a:blipFill>
            <a:blip r:embed="rId3" cstate="print"/>
            <a:tile tx="0" ty="0" sx="100000" sy="100000" flip="none" algn="tl"/>
          </a:blip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 smtClean="0">
                <a:solidFill>
                  <a:srgbClr val="FFFF00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3</a:t>
            </a:r>
            <a:endParaRPr lang="en-ZA" sz="4000" b="1" dirty="0">
              <a:solidFill>
                <a:srgbClr val="FFFF00"/>
              </a:solidFill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3364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79511" y="188640"/>
            <a:ext cx="8784977" cy="6480720"/>
          </a:xfrm>
          <a:solidFill>
            <a:schemeClr val="tx1"/>
          </a:solid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>
              <a:buNone/>
            </a:pPr>
            <a:r>
              <a:rPr lang="en-ZA" sz="3600" b="1" i="1" dirty="0" smtClean="0">
                <a:solidFill>
                  <a:schemeClr val="bg1"/>
                </a:solidFill>
              </a:rPr>
              <a:t>  </a:t>
            </a:r>
          </a:p>
          <a:p>
            <a:pPr>
              <a:buNone/>
            </a:pPr>
            <a:r>
              <a:rPr lang="en-ZA" sz="3600" b="1" i="1" dirty="0" smtClean="0">
                <a:solidFill>
                  <a:schemeClr val="bg1"/>
                </a:solidFill>
              </a:rPr>
              <a:t>        </a:t>
            </a:r>
            <a:endParaRPr lang="en-ZA" sz="3600" b="1" i="1" dirty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ZA" sz="3600" b="1" i="1" dirty="0">
                <a:solidFill>
                  <a:schemeClr val="bg1"/>
                </a:solidFill>
              </a:rPr>
              <a:t>            Cover me, my Lord</a:t>
            </a:r>
          </a:p>
          <a:p>
            <a:pPr>
              <a:buNone/>
            </a:pPr>
            <a:r>
              <a:rPr lang="en-ZA" sz="3600" b="1" i="1" dirty="0">
                <a:solidFill>
                  <a:schemeClr val="bg1"/>
                </a:solidFill>
              </a:rPr>
              <a:t>                   Cover me, my Lord</a:t>
            </a:r>
          </a:p>
          <a:p>
            <a:pPr>
              <a:buNone/>
            </a:pPr>
            <a:r>
              <a:rPr lang="en-ZA" sz="3600" b="1" i="1" dirty="0">
                <a:solidFill>
                  <a:schemeClr val="bg1"/>
                </a:solidFill>
              </a:rPr>
              <a:t>                           Cover me, my Lord</a:t>
            </a:r>
          </a:p>
          <a:p>
            <a:pPr>
              <a:buNone/>
            </a:pPr>
            <a:r>
              <a:rPr lang="en-ZA" sz="3600" b="1" dirty="0" smtClean="0">
                <a:solidFill>
                  <a:schemeClr val="bg1"/>
                </a:solidFill>
              </a:rPr>
              <a:t>             Under   Your   B l o </a:t>
            </a:r>
            <a:r>
              <a:rPr lang="en-ZA" sz="3600" b="1" dirty="0" err="1" smtClean="0">
                <a:solidFill>
                  <a:schemeClr val="bg1"/>
                </a:solidFill>
              </a:rPr>
              <a:t>o</a:t>
            </a:r>
            <a:r>
              <a:rPr lang="en-ZA" sz="3600" b="1" dirty="0" smtClean="0">
                <a:solidFill>
                  <a:schemeClr val="bg1"/>
                </a:solidFill>
              </a:rPr>
              <a:t> d,  Lord </a:t>
            </a:r>
          </a:p>
          <a:p>
            <a:pPr>
              <a:buNone/>
            </a:pPr>
            <a:r>
              <a:rPr lang="en-GB" sz="3600" b="1" dirty="0" smtClean="0">
                <a:solidFill>
                  <a:schemeClr val="bg1"/>
                </a:solidFill>
              </a:rPr>
              <a:t> </a:t>
            </a:r>
          </a:p>
          <a:p>
            <a:pPr>
              <a:buNone/>
            </a:pPr>
            <a:endParaRPr lang="en-ZA" sz="3600" b="1" dirty="0" smtClean="0">
              <a:solidFill>
                <a:schemeClr val="bg1"/>
              </a:solidFill>
            </a:endParaRPr>
          </a:p>
          <a:p>
            <a:pPr>
              <a:buNone/>
            </a:pPr>
            <a:endParaRPr lang="en-ZA" sz="3600" b="1" dirty="0" smtClean="0">
              <a:solidFill>
                <a:schemeClr val="bg1"/>
              </a:solidFill>
            </a:endParaRPr>
          </a:p>
          <a:p>
            <a:pPr>
              <a:buNone/>
            </a:pPr>
            <a:endParaRPr lang="en-ZA" sz="3600" b="1" dirty="0">
              <a:solidFill>
                <a:schemeClr val="bg1"/>
              </a:solidFill>
            </a:endParaRPr>
          </a:p>
        </p:txBody>
      </p:sp>
      <p:sp>
        <p:nvSpPr>
          <p:cNvPr id="5" name="Donut 4"/>
          <p:cNvSpPr/>
          <p:nvPr/>
        </p:nvSpPr>
        <p:spPr>
          <a:xfrm>
            <a:off x="3635897" y="548680"/>
            <a:ext cx="792087" cy="795873"/>
          </a:xfrm>
          <a:prstGeom prst="donut">
            <a:avLst>
              <a:gd name="adj" fmla="val 9884"/>
            </a:avLst>
          </a:prstGeom>
          <a:blipFill>
            <a:blip r:embed="rId3" cstate="print"/>
            <a:tile tx="0" ty="0" sx="100000" sy="100000" flip="none" algn="tl"/>
          </a:blip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4</a:t>
            </a:r>
            <a:endParaRPr lang="en-ZA" sz="4000" b="1" dirty="0">
              <a:solidFill>
                <a:srgbClr val="FFFF00"/>
              </a:solidFill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2722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79511" y="188640"/>
            <a:ext cx="8784977" cy="6480720"/>
          </a:xfrm>
          <a:solidFill>
            <a:schemeClr val="tx1"/>
          </a:solid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>
              <a:buNone/>
            </a:pPr>
            <a:r>
              <a:rPr lang="en-ZA" sz="3600" b="1" i="1" dirty="0" smtClean="0">
                <a:solidFill>
                  <a:schemeClr val="bg1"/>
                </a:solidFill>
              </a:rPr>
              <a:t>  </a:t>
            </a:r>
          </a:p>
          <a:p>
            <a:pPr>
              <a:buNone/>
            </a:pPr>
            <a:r>
              <a:rPr lang="en-ZA" sz="3600" b="1" i="1" dirty="0" smtClean="0">
                <a:solidFill>
                  <a:schemeClr val="bg1"/>
                </a:solidFill>
              </a:rPr>
              <a:t>        </a:t>
            </a:r>
            <a:endParaRPr lang="en-ZA" sz="3600" b="1" i="1" dirty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ZA" sz="3600" b="1" i="1" dirty="0">
                <a:solidFill>
                  <a:schemeClr val="bg1"/>
                </a:solidFill>
              </a:rPr>
              <a:t>            Cover me, my Lord</a:t>
            </a:r>
          </a:p>
          <a:p>
            <a:pPr>
              <a:buNone/>
            </a:pPr>
            <a:r>
              <a:rPr lang="en-ZA" sz="3600" b="1" i="1" dirty="0">
                <a:solidFill>
                  <a:schemeClr val="bg1"/>
                </a:solidFill>
              </a:rPr>
              <a:t>                   Cover me, my Lord</a:t>
            </a:r>
          </a:p>
          <a:p>
            <a:pPr>
              <a:buNone/>
            </a:pPr>
            <a:r>
              <a:rPr lang="en-ZA" sz="3600" b="1" i="1" dirty="0">
                <a:solidFill>
                  <a:schemeClr val="bg1"/>
                </a:solidFill>
              </a:rPr>
              <a:t>                           Cover me, my Lord</a:t>
            </a:r>
          </a:p>
          <a:p>
            <a:pPr>
              <a:buNone/>
            </a:pPr>
            <a:r>
              <a:rPr lang="en-ZA" sz="3600" b="1" dirty="0" smtClean="0">
                <a:solidFill>
                  <a:schemeClr val="bg1"/>
                </a:solidFill>
              </a:rPr>
              <a:t>             </a:t>
            </a:r>
            <a:r>
              <a:rPr lang="en-ZA" sz="3600" b="1" dirty="0">
                <a:solidFill>
                  <a:schemeClr val="bg1"/>
                </a:solidFill>
              </a:rPr>
              <a:t>Under  </a:t>
            </a:r>
            <a:r>
              <a:rPr lang="en-ZA" sz="3600" b="1" dirty="0" smtClean="0">
                <a:solidFill>
                  <a:schemeClr val="bg1"/>
                </a:solidFill>
              </a:rPr>
              <a:t>Your   W </a:t>
            </a:r>
            <a:r>
              <a:rPr lang="en-ZA" sz="3600" b="1" dirty="0" err="1" smtClean="0">
                <a:solidFill>
                  <a:schemeClr val="bg1"/>
                </a:solidFill>
              </a:rPr>
              <a:t>i</a:t>
            </a:r>
            <a:r>
              <a:rPr lang="en-ZA" sz="3600" b="1" dirty="0" smtClean="0">
                <a:solidFill>
                  <a:schemeClr val="bg1"/>
                </a:solidFill>
              </a:rPr>
              <a:t> n g s,  Lord</a:t>
            </a:r>
          </a:p>
          <a:p>
            <a:pPr>
              <a:buNone/>
            </a:pPr>
            <a:r>
              <a:rPr lang="en-GB" sz="3600" b="1" dirty="0" smtClean="0">
                <a:solidFill>
                  <a:schemeClr val="bg1"/>
                </a:solidFill>
              </a:rPr>
              <a:t> </a:t>
            </a:r>
          </a:p>
          <a:p>
            <a:pPr>
              <a:buNone/>
            </a:pPr>
            <a:endParaRPr lang="en-ZA" sz="3600" b="1" dirty="0" smtClean="0">
              <a:solidFill>
                <a:schemeClr val="bg1"/>
              </a:solidFill>
            </a:endParaRPr>
          </a:p>
          <a:p>
            <a:pPr>
              <a:buNone/>
            </a:pPr>
            <a:endParaRPr lang="en-ZA" sz="3600" b="1" dirty="0" smtClean="0">
              <a:solidFill>
                <a:schemeClr val="bg1"/>
              </a:solidFill>
            </a:endParaRPr>
          </a:p>
          <a:p>
            <a:pPr>
              <a:buNone/>
            </a:pPr>
            <a:endParaRPr lang="en-ZA" sz="3600" b="1" dirty="0">
              <a:solidFill>
                <a:schemeClr val="bg1"/>
              </a:solidFill>
            </a:endParaRPr>
          </a:p>
        </p:txBody>
      </p:sp>
      <p:sp>
        <p:nvSpPr>
          <p:cNvPr id="5" name="Donut 4"/>
          <p:cNvSpPr/>
          <p:nvPr/>
        </p:nvSpPr>
        <p:spPr>
          <a:xfrm>
            <a:off x="3635897" y="548680"/>
            <a:ext cx="792087" cy="795873"/>
          </a:xfrm>
          <a:prstGeom prst="donut">
            <a:avLst>
              <a:gd name="adj" fmla="val 9884"/>
            </a:avLst>
          </a:prstGeom>
          <a:blipFill>
            <a:blip r:embed="rId3" cstate="print"/>
            <a:tile tx="0" ty="0" sx="100000" sy="100000" flip="none" algn="tl"/>
          </a:blip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5</a:t>
            </a:r>
            <a:endParaRPr lang="en-ZA" sz="4000" b="1" dirty="0">
              <a:solidFill>
                <a:srgbClr val="FFFF00"/>
              </a:solidFill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3779912" y="4534513"/>
            <a:ext cx="754380" cy="153431"/>
          </a:xfrm>
          <a:prstGeom prst="actionButtonEnd">
            <a:avLst/>
          </a:prstGeom>
          <a:solidFill>
            <a:srgbClr val="FF0000"/>
          </a:solidFill>
          <a:ln w="28575">
            <a:solidFill>
              <a:srgbClr val="FFFF00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70919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114</TotalTime>
  <Words>188</Words>
  <Application>Microsoft Office PowerPoint</Application>
  <PresentationFormat>On-screen Show (4:3)</PresentationFormat>
  <Paragraphs>54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Arial</vt:lpstr>
      <vt:lpstr>Calibri</vt:lpstr>
      <vt:lpstr>Cambria</vt:lpstr>
      <vt:lpstr>Georgia</vt:lpstr>
      <vt:lpstr>Wingdings</vt:lpstr>
      <vt:lpstr>Wingdings 2</vt:lpstr>
      <vt:lpstr>Civic</vt:lpstr>
      <vt:lpstr>COVER   ME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tharcisse</dc:creator>
  <cp:lastModifiedBy>Ualimange</cp:lastModifiedBy>
  <cp:revision>27</cp:revision>
  <dcterms:created xsi:type="dcterms:W3CDTF">2012-08-19T11:32:50Z</dcterms:created>
  <dcterms:modified xsi:type="dcterms:W3CDTF">2019-02-23T08:14:56Z</dcterms:modified>
</cp:coreProperties>
</file>