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E1DE8C-5269-4AA7-8C9F-D6B06FE15C71}" v="2" dt="2025-12-27T14:25:56.8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543EEA57-8E2C-4607-BEA6-224E7F90B4A8}"/>
    <pc:docChg chg="modSld">
      <pc:chgData name="DCT Choir" userId="975f45da-5bc3-40be-b9c6-56615e3435e3" providerId="ADAL" clId="{543EEA57-8E2C-4607-BEA6-224E7F90B4A8}" dt="2025-12-27T14:26:03.892" v="1" actId="207"/>
      <pc:docMkLst>
        <pc:docMk/>
      </pc:docMkLst>
      <pc:sldChg chg="addSp modSp mod">
        <pc:chgData name="DCT Choir" userId="975f45da-5bc3-40be-b9c6-56615e3435e3" providerId="ADAL" clId="{543EEA57-8E2C-4607-BEA6-224E7F90B4A8}" dt="2025-12-27T14:26:03.892" v="1" actId="207"/>
        <pc:sldMkLst>
          <pc:docMk/>
          <pc:sldMk cId="3844268284" sldId="260"/>
        </pc:sldMkLst>
        <pc:spChg chg="add mod">
          <ac:chgData name="DCT Choir" userId="975f45da-5bc3-40be-b9c6-56615e3435e3" providerId="ADAL" clId="{543EEA57-8E2C-4607-BEA6-224E7F90B4A8}" dt="2025-12-27T14:26:03.892" v="1" actId="207"/>
          <ac:spMkLst>
            <pc:docMk/>
            <pc:sldMk cId="3844268284" sldId="260"/>
            <ac:spMk id="4" creationId="{7B63F7F8-2085-A696-1450-1BAB76C3EAD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48967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0361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33267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81788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03746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70840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1106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4234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1635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56606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1027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63846B9E-099F-4E87-9949-9BDD03EB369E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14A05514-9511-48DB-B25E-4D12BE986A3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79517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CDE10-6FFD-CCBB-2908-C3B492D7E1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10000" dirty="0">
                <a:solidFill>
                  <a:srgbClr val="FFFF00"/>
                </a:solidFill>
              </a:rPr>
              <a:t>Joy To The World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BDC682-CC31-E4FA-F599-184D929A16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24922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408ED-9F5D-7C03-4443-66BD69F67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582B2-4DD9-F983-B685-C8DC8BBA5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05585"/>
            <a:ext cx="12192000" cy="42368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500" dirty="0"/>
              <a:t>Joy to the world! the Lord is come;</a:t>
            </a:r>
            <a:br>
              <a:rPr lang="en-US" sz="4500" dirty="0"/>
            </a:br>
            <a:r>
              <a:rPr lang="en-US" sz="4500" dirty="0"/>
              <a:t>Let earth receive her King;</a:t>
            </a:r>
            <a:br>
              <a:rPr lang="en-US" sz="4500" dirty="0"/>
            </a:br>
            <a:r>
              <a:rPr lang="en-US" sz="4500" dirty="0"/>
              <a:t>Let every heart prepare Him room,</a:t>
            </a:r>
            <a:br>
              <a:rPr lang="en-US" sz="4500" dirty="0"/>
            </a:br>
            <a:r>
              <a:rPr lang="en-US" sz="4500" dirty="0"/>
              <a:t>And heaven and nature sing,</a:t>
            </a:r>
            <a:br>
              <a:rPr lang="en-US" sz="4500" dirty="0"/>
            </a:br>
            <a:r>
              <a:rPr lang="en-US" sz="4500" dirty="0"/>
              <a:t>And heaven and nature sing,</a:t>
            </a:r>
            <a:br>
              <a:rPr lang="en-US" sz="4500" dirty="0"/>
            </a:br>
            <a:r>
              <a:rPr lang="en-US" sz="4500" dirty="0"/>
              <a:t>And heaven, and heaven and nature sing</a:t>
            </a:r>
          </a:p>
        </p:txBody>
      </p:sp>
    </p:spTree>
    <p:extLst>
      <p:ext uri="{BB962C8B-B14F-4D97-AF65-F5344CB8AC3E}">
        <p14:creationId xmlns:p14="http://schemas.microsoft.com/office/powerpoint/2010/main" val="3276230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455B8-AC0E-77B3-EFAB-FDC704F63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B8ED7-5C6B-9FCF-F24E-059C89AE7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9617"/>
            <a:ext cx="12192000" cy="43708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Joy to the earth! the Savior reigns;</a:t>
            </a:r>
            <a:br>
              <a:rPr lang="en-US" sz="4500" dirty="0"/>
            </a:br>
            <a:r>
              <a:rPr lang="en-US" sz="4500" dirty="0"/>
              <a:t>Let men their songs employ;</a:t>
            </a:r>
            <a:br>
              <a:rPr lang="en-US" sz="4500" dirty="0"/>
            </a:br>
            <a:r>
              <a:rPr lang="en-US" sz="4500" dirty="0"/>
              <a:t>While fields and floods, rocks, hills, and plains</a:t>
            </a:r>
            <a:br>
              <a:rPr lang="en-US" sz="4500" dirty="0"/>
            </a:br>
            <a:r>
              <a:rPr lang="en-US" sz="4500" dirty="0"/>
              <a:t>Repeat the sounding joy,</a:t>
            </a:r>
            <a:br>
              <a:rPr lang="en-US" sz="4500" dirty="0"/>
            </a:br>
            <a:r>
              <a:rPr lang="en-US" sz="4500" dirty="0"/>
              <a:t>Repeat the sounding joy,</a:t>
            </a:r>
            <a:br>
              <a:rPr lang="en-US" sz="4500" dirty="0"/>
            </a:br>
            <a:r>
              <a:rPr lang="en-US" sz="4500" dirty="0"/>
              <a:t>Repeat, repeat the sounding joy.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3187384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28A7A-B5E2-736D-E822-0B46E0619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66BE6-07CE-D3A2-7DDE-31D3EDA6F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69593"/>
            <a:ext cx="121920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He rules the world with truth and grace,</a:t>
            </a:r>
            <a:br>
              <a:rPr lang="en-US" sz="4500" dirty="0"/>
            </a:br>
            <a:r>
              <a:rPr lang="en-US" sz="4500" dirty="0"/>
              <a:t>And makes the nations prove</a:t>
            </a:r>
            <a:br>
              <a:rPr lang="en-US" sz="4500" dirty="0"/>
            </a:br>
            <a:r>
              <a:rPr lang="en-US" sz="4500" dirty="0"/>
              <a:t>The glories of His righteousness,</a:t>
            </a:r>
            <a:br>
              <a:rPr lang="en-US" sz="4500" dirty="0"/>
            </a:br>
            <a:r>
              <a:rPr lang="en-US" sz="4500" dirty="0"/>
              <a:t>And wonders of His love,</a:t>
            </a:r>
            <a:br>
              <a:rPr lang="en-US" sz="4500" dirty="0"/>
            </a:br>
            <a:r>
              <a:rPr lang="en-US" sz="4500" dirty="0"/>
              <a:t>And wonders of His love,</a:t>
            </a:r>
            <a:br>
              <a:rPr lang="en-US" sz="4500" dirty="0"/>
            </a:br>
            <a:r>
              <a:rPr lang="en-US" sz="4500" dirty="0"/>
              <a:t>And wonders, wonders of His love.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1843707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245F-A943-034B-AD07-85ED74B7B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7A27B-347F-B756-AFC8-739D806C9F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51305"/>
            <a:ext cx="121158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/>
              <a:t>No more let sins and sorrows grow,</a:t>
            </a:r>
            <a:br>
              <a:rPr lang="en-US" sz="4500" dirty="0"/>
            </a:br>
            <a:r>
              <a:rPr lang="en-US" sz="4500" dirty="0"/>
              <a:t>Nor thorns infest the ground;</a:t>
            </a:r>
            <a:br>
              <a:rPr lang="en-US" sz="4500" dirty="0"/>
            </a:br>
            <a:r>
              <a:rPr lang="en-US" sz="4500" dirty="0"/>
              <a:t>He comes to make His blessings flow</a:t>
            </a:r>
            <a:br>
              <a:rPr lang="en-US" sz="4500" dirty="0"/>
            </a:br>
            <a:r>
              <a:rPr lang="en-US" sz="4500" dirty="0"/>
              <a:t>Far as the curse is found,</a:t>
            </a:r>
            <a:br>
              <a:rPr lang="en-US" sz="4500" dirty="0"/>
            </a:br>
            <a:r>
              <a:rPr lang="en-US" sz="4500" dirty="0"/>
              <a:t>Far as the curse is found,</a:t>
            </a:r>
            <a:br>
              <a:rPr lang="en-US" sz="4500" dirty="0"/>
            </a:br>
            <a:r>
              <a:rPr lang="en-US" sz="4500" dirty="0"/>
              <a:t>Far as, far as the curse is found.</a:t>
            </a:r>
            <a:endParaRPr lang="en-ZA" sz="45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7B63F7F8-2085-A696-1450-1BAB76C3EADF}"/>
              </a:ext>
            </a:extLst>
          </p:cNvPr>
          <p:cNvSpPr/>
          <p:nvPr/>
        </p:nvSpPr>
        <p:spPr>
          <a:xfrm>
            <a:off x="5546690" y="5747657"/>
            <a:ext cx="1045029" cy="552659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4268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age of a song&#10;&#10;AI-generated content may be incorrect.">
            <a:extLst>
              <a:ext uri="{FF2B5EF4-FFF2-40B4-BE49-F238E27FC236}">
                <a16:creationId xmlns:a16="http://schemas.microsoft.com/office/drawing/2014/main" id="{C569042A-0497-F379-CF9F-51C83AD90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75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684EBE1F-FD58-4118-B7A7-E8DA2EE406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9368CDF-A497-468B-AF59-87B0B5F0D48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89B3E8-3453-4803-B32A-62D4ADAB0D12}">
  <ds:schemaRefs>
    <ds:schemaRef ds:uri="http://schemas.openxmlformats.org/package/2006/metadata/core-properties"/>
    <ds:schemaRef ds:uri="http://purl.org/dc/dcmitype/"/>
    <ds:schemaRef ds:uri="http://purl.org/dc/elements/1.1/"/>
    <ds:schemaRef ds:uri="5d42dc32-f564-4da9-885c-07f0455fcf06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204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Joy To The World</vt:lpstr>
      <vt:lpstr>1.</vt:lpstr>
      <vt:lpstr>2.</vt:lpstr>
      <vt:lpstr>3.</vt:lpstr>
      <vt:lpstr>4.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2025-12-27T13:24:02Z</dcterms:created>
  <dcterms:modified xsi:type="dcterms:W3CDTF">2025-12-27T14:26:14Z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