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5" r:id="rId8"/>
    <p:sldId id="261" r:id="rId9"/>
    <p:sldId id="266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7491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189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8201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2034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0315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0521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4420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9219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0717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4251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7646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4E0C2-91B0-407F-9126-AD6C20FE00B7}" type="datetimeFigureOut">
              <a:rPr lang="en-ZA" smtClean="0"/>
              <a:t>2024/03/23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2D864-36EB-4725-93B2-4B7A82D5EEC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3972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2736304"/>
          </a:xfrm>
        </p:spPr>
        <p:txBody>
          <a:bodyPr>
            <a:noAutofit/>
          </a:bodyPr>
          <a:lstStyle/>
          <a:p>
            <a:r>
              <a:rPr lang="en-ZA" sz="6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Wonderful Saviour</a:t>
            </a:r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b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[+ solfa]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84984"/>
            <a:ext cx="6400800" cy="936104"/>
          </a:xfrm>
        </p:spPr>
        <p:txBody>
          <a:bodyPr>
            <a:normAutofit/>
          </a:bodyPr>
          <a:lstStyle/>
          <a:p>
            <a:r>
              <a:rPr lang="en-ZA" sz="48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657</a:t>
            </a:r>
          </a:p>
        </p:txBody>
      </p:sp>
      <p:sp>
        <p:nvSpPr>
          <p:cNvPr id="4" name="Bevel 3"/>
          <p:cNvSpPr/>
          <p:nvPr/>
        </p:nvSpPr>
        <p:spPr>
          <a:xfrm>
            <a:off x="4088044" y="4230601"/>
            <a:ext cx="916004" cy="854583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7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040560"/>
          </a:xfr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wonderful Saviour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Jesus my Lord!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wonderful Saviour to me!</a:t>
            </a:r>
          </a:p>
          <a:p>
            <a:pPr marL="0" indent="0" algn="ctr">
              <a:buNone/>
            </a:pPr>
            <a:br>
              <a:rPr lang="en-ZA" sz="2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hideth my soul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cleft of the rock,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rivers of pleasure I see.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D089DD22-19EB-4173-8BC3-7A1919AE919E}"/>
              </a:ext>
            </a:extLst>
          </p:cNvPr>
          <p:cNvSpPr/>
          <p:nvPr/>
        </p:nvSpPr>
        <p:spPr>
          <a:xfrm>
            <a:off x="4019755" y="188640"/>
            <a:ext cx="1104488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13805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472608"/>
          </a:xfr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hideth my soul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cleft of the rock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shadows a dry thirsty land;</a:t>
            </a:r>
          </a:p>
          <a:p>
            <a:pPr marL="0" indent="0" algn="ctr">
              <a:buNone/>
            </a:pPr>
            <a:b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hideth my life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depths of His love</a:t>
            </a:r>
          </a:p>
          <a:p>
            <a:pPr marL="0" indent="0" algn="ctr">
              <a:buNone/>
            </a:pPr>
            <a:b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covers me there with His hand,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covers me there with His hand.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1BD0538-4D11-4BC8-BEBC-AD9489FA872B}"/>
              </a:ext>
            </a:extLst>
          </p:cNvPr>
          <p:cNvSpPr/>
          <p:nvPr/>
        </p:nvSpPr>
        <p:spPr>
          <a:xfrm>
            <a:off x="3682606" y="132729"/>
            <a:ext cx="1778789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BFF854-1F02-4E58-9B50-A5F73B980C66}"/>
              </a:ext>
            </a:extLst>
          </p:cNvPr>
          <p:cNvSpPr txBox="1"/>
          <p:nvPr/>
        </p:nvSpPr>
        <p:spPr>
          <a:xfrm>
            <a:off x="4027171" y="145098"/>
            <a:ext cx="120395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80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040560"/>
          </a:xfr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wonderful Saviour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Jesus my Lord!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taketh my burden away; </a:t>
            </a:r>
          </a:p>
          <a:p>
            <a:pPr marL="0" indent="0" algn="ctr">
              <a:buNone/>
            </a:pPr>
            <a:br>
              <a:rPr lang="en-ZA" sz="2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holdeth me up,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 shall not be moved;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giveth me strength as my day.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5B372F9-E863-4549-8911-5D24DDE45C08}"/>
              </a:ext>
            </a:extLst>
          </p:cNvPr>
          <p:cNvSpPr/>
          <p:nvPr/>
        </p:nvSpPr>
        <p:spPr>
          <a:xfrm>
            <a:off x="4019755" y="188640"/>
            <a:ext cx="1104488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0780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472608"/>
          </a:xfr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hideth my soul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cleft of the rock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shadows a dry thirsty land;</a:t>
            </a:r>
          </a:p>
          <a:p>
            <a:pPr marL="0" indent="0" algn="ctr">
              <a:buNone/>
            </a:pPr>
            <a:b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hideth my life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depths of His love</a:t>
            </a:r>
          </a:p>
          <a:p>
            <a:pPr marL="0" indent="0" algn="ctr">
              <a:buNone/>
            </a:pPr>
            <a:b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covers me there with His hand,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covers me there with His hand.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1BD0538-4D11-4BC8-BEBC-AD9489FA872B}"/>
              </a:ext>
            </a:extLst>
          </p:cNvPr>
          <p:cNvSpPr/>
          <p:nvPr/>
        </p:nvSpPr>
        <p:spPr>
          <a:xfrm>
            <a:off x="3682606" y="132729"/>
            <a:ext cx="1778789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BFF854-1F02-4E58-9B50-A5F73B980C66}"/>
              </a:ext>
            </a:extLst>
          </p:cNvPr>
          <p:cNvSpPr txBox="1"/>
          <p:nvPr/>
        </p:nvSpPr>
        <p:spPr>
          <a:xfrm>
            <a:off x="4027171" y="145098"/>
            <a:ext cx="120395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72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4896544"/>
          </a:xfr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numberless blessings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Each moment He crowns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filled with His fullness divine,</a:t>
            </a:r>
          </a:p>
          <a:p>
            <a:pPr marL="0" indent="0" algn="ctr">
              <a:buNone/>
            </a:pPr>
            <a:br>
              <a:rPr lang="en-ZA" sz="2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sing in my rapture,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glory to God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such a Redeemer as mine!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2BFF5BA-E4A6-48F8-ACFB-B6BE6FA5FC47}"/>
              </a:ext>
            </a:extLst>
          </p:cNvPr>
          <p:cNvSpPr/>
          <p:nvPr/>
        </p:nvSpPr>
        <p:spPr>
          <a:xfrm>
            <a:off x="4019755" y="188640"/>
            <a:ext cx="1104488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30780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472608"/>
          </a:xfr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hideth my soul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cleft of the rock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shadows a dry thirsty land;</a:t>
            </a:r>
          </a:p>
          <a:p>
            <a:pPr marL="0" indent="0" algn="ctr">
              <a:buNone/>
            </a:pPr>
            <a:b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hideth my life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depths of His love</a:t>
            </a:r>
          </a:p>
          <a:p>
            <a:pPr marL="0" indent="0" algn="ctr">
              <a:buNone/>
            </a:pPr>
            <a:b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covers me there with His hand,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covers me there with His hand.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1BD0538-4D11-4BC8-BEBC-AD9489FA872B}"/>
              </a:ext>
            </a:extLst>
          </p:cNvPr>
          <p:cNvSpPr/>
          <p:nvPr/>
        </p:nvSpPr>
        <p:spPr>
          <a:xfrm>
            <a:off x="3682606" y="132729"/>
            <a:ext cx="1778789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BFF854-1F02-4E58-9B50-A5F73B980C66}"/>
              </a:ext>
            </a:extLst>
          </p:cNvPr>
          <p:cNvSpPr txBox="1"/>
          <p:nvPr/>
        </p:nvSpPr>
        <p:spPr>
          <a:xfrm>
            <a:off x="4027171" y="145098"/>
            <a:ext cx="120395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85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86520"/>
            <a:ext cx="9144000" cy="4752528"/>
          </a:xfr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When clothed in His brightness,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Transported I rise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meet Him in clouds of the sky,</a:t>
            </a:r>
          </a:p>
          <a:p>
            <a:pPr marL="0" indent="0" algn="ctr">
              <a:buNone/>
            </a:pPr>
            <a:br>
              <a:rPr lang="en-ZA" sz="2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perfect salvation,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wonderful love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I'll shout with the millions on high.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269B8B08-B50F-4B96-907D-D01EFECC5782}"/>
              </a:ext>
            </a:extLst>
          </p:cNvPr>
          <p:cNvSpPr/>
          <p:nvPr/>
        </p:nvSpPr>
        <p:spPr>
          <a:xfrm>
            <a:off x="4019755" y="188640"/>
            <a:ext cx="1104488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0780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472608"/>
          </a:xfr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hideth my soul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cleft of the rock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shadows a dry thirsty land;</a:t>
            </a:r>
          </a:p>
          <a:p>
            <a:pPr marL="0" indent="0" algn="ctr">
              <a:buNone/>
            </a:pPr>
            <a:b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hideth my life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depths of His love</a:t>
            </a:r>
          </a:p>
          <a:p>
            <a:pPr marL="0" indent="0" algn="ctr">
              <a:buNone/>
            </a:pPr>
            <a:b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covers me there with His hand,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covers me there with His hand.</a:t>
            </a:r>
            <a:b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1BD0538-4D11-4BC8-BEBC-AD9489FA872B}"/>
              </a:ext>
            </a:extLst>
          </p:cNvPr>
          <p:cNvSpPr/>
          <p:nvPr/>
        </p:nvSpPr>
        <p:spPr>
          <a:xfrm>
            <a:off x="3682606" y="132729"/>
            <a:ext cx="1778789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BFF854-1F02-4E58-9B50-A5F73B980C66}"/>
              </a:ext>
            </a:extLst>
          </p:cNvPr>
          <p:cNvSpPr txBox="1"/>
          <p:nvPr/>
        </p:nvSpPr>
        <p:spPr>
          <a:xfrm>
            <a:off x="4027171" y="145098"/>
            <a:ext cx="120395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EB81C7DE-3B91-4BB2-B632-59FE9839935A}"/>
              </a:ext>
            </a:extLst>
          </p:cNvPr>
          <p:cNvSpPr/>
          <p:nvPr/>
        </p:nvSpPr>
        <p:spPr>
          <a:xfrm>
            <a:off x="4169797" y="6519303"/>
            <a:ext cx="783183" cy="12179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3752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2E90D3E-6D9B-4FF9-A75D-E776CFE29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29523" y="-1156479"/>
            <a:ext cx="6869315" cy="9159642"/>
          </a:xfrm>
        </p:spPr>
      </p:pic>
    </p:spTree>
    <p:extLst>
      <p:ext uri="{BB962C8B-B14F-4D97-AF65-F5344CB8AC3E}">
        <p14:creationId xmlns:p14="http://schemas.microsoft.com/office/powerpoint/2010/main" val="307412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355</Words>
  <Application>Microsoft Office PowerPoint</Application>
  <PresentationFormat>On-screen Show (4:3)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Cambria</vt:lpstr>
      <vt:lpstr>Office Theme</vt:lpstr>
      <vt:lpstr>A Wonderful Saviour    [+ solfa]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wonderful Saviour is Jesus my Lord</dc:title>
  <dc:creator>Ualimange</dc:creator>
  <cp:lastModifiedBy>Ukelo Alimange</cp:lastModifiedBy>
  <cp:revision>26</cp:revision>
  <dcterms:created xsi:type="dcterms:W3CDTF">2017-01-27T22:32:14Z</dcterms:created>
  <dcterms:modified xsi:type="dcterms:W3CDTF">2024-03-23T06:00:42Z</dcterms:modified>
</cp:coreProperties>
</file>