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"/>
  </p:notesMasterIdLst>
  <p:sldIdLst>
    <p:sldId id="258" r:id="rId2"/>
    <p:sldId id="259" r:id="rId3"/>
    <p:sldId id="279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29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C95079-61A0-4240-96D5-05F9FEF9EB1C}" type="datetimeFigureOut">
              <a:rPr lang="en-US" smtClean="0"/>
              <a:pPr/>
              <a:t>9/1/2017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48CBD6-2F6C-4F77-9CB0-9CB1BB523D65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9029350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948CBD6-2F6C-4F77-9CB0-9CB1BB523D65}" type="slidenum">
              <a:rPr lang="en-ZA" smtClean="0"/>
              <a:pPr/>
              <a:t>3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4038598" y="3995238"/>
            <a:ext cx="1219200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2400" b="1" i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C</a:t>
            </a:r>
            <a:endParaRPr lang="en-ZA" sz="2400" b="1" i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66700" y="685800"/>
            <a:ext cx="86106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en-ZA" sz="9600" b="1" dirty="0" smtClean="0">
                <a:ln w="5080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Come  and  Dine</a:t>
            </a:r>
          </a:p>
          <a:p>
            <a:pPr algn="ctr">
              <a:buNone/>
            </a:pPr>
            <a:r>
              <a:rPr lang="en-ZA" sz="4000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Edwardian Script ITC" panose="030303020407070D0804" pitchFamily="66" charset="0"/>
              </a:rPr>
              <a:t>(  Chorus   )</a:t>
            </a:r>
          </a:p>
          <a:p>
            <a:pPr algn="ctr">
              <a:buNone/>
            </a:pPr>
            <a:r>
              <a:rPr lang="en-ZA" sz="3600" b="1" dirty="0" smtClean="0">
                <a:ln w="50800"/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129</a:t>
            </a:r>
            <a:r>
              <a:rPr lang="en-ZA" sz="3600" b="1" dirty="0" smtClean="0">
                <a:ln w="50800"/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</a:rPr>
              <a:t>b</a:t>
            </a:r>
            <a:endParaRPr lang="en-ZA" sz="3600" b="1" dirty="0">
              <a:ln w="50800"/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-13855" y="762000"/>
            <a:ext cx="9143999" cy="5410200"/>
          </a:xfrm>
          <a:solidFill>
            <a:schemeClr val="tx1"/>
          </a:solidFill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8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Jesus has a table spread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Where the saints of God are fed,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He invites His chosen people,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“Come and dine;”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With His manna He doth feed 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And supplies our every need;</a:t>
            </a:r>
          </a:p>
          <a:p>
            <a:pPr algn="ctr">
              <a:buNone/>
            </a:pPr>
            <a:r>
              <a:rPr lang="en-ZA" sz="3600" b="1" dirty="0" smtClean="0">
                <a:latin typeface="Cambria" panose="02040503050406030204" pitchFamily="18" charset="0"/>
              </a:rPr>
              <a:t>O, ‘tis sweet to sup with Jesus all the time!</a:t>
            </a: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2" name="Down Arrow 1"/>
          <p:cNvSpPr/>
          <p:nvPr/>
        </p:nvSpPr>
        <p:spPr>
          <a:xfrm>
            <a:off x="4239768" y="6248400"/>
            <a:ext cx="484632" cy="489204"/>
          </a:xfrm>
          <a:prstGeom prst="downArrow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9144000" cy="5791200"/>
          </a:xfrm>
          <a:solidFill>
            <a:schemeClr val="tx1"/>
          </a:solidFill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endParaRPr lang="en-ZA" sz="18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</a:rPr>
              <a:t>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“Come and dine,” The Master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calleth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“Come and dine;”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You may feast at Jesus’ table all the </a:t>
            </a: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time;</a:t>
            </a:r>
            <a:r>
              <a:rPr lang="en-ZA" sz="1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  </a:t>
            </a:r>
          </a:p>
          <a:p>
            <a:pPr algn="ctr">
              <a:buNone/>
            </a:pPr>
            <a:r>
              <a:rPr lang="en-ZA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He 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who fed the multitude, 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      Turned the water into wine,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To the hungry </a:t>
            </a:r>
            <a:r>
              <a:rPr lang="en-ZA" sz="36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calleth</a:t>
            </a: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now,</a:t>
            </a:r>
          </a:p>
          <a:p>
            <a:pPr algn="ctr">
              <a:buNone/>
            </a:pPr>
            <a:r>
              <a:rPr lang="en-ZA" sz="3600" b="1" i="1" dirty="0">
                <a:solidFill>
                  <a:schemeClr val="bg1"/>
                </a:solidFill>
                <a:latin typeface="Cambria" panose="02040503050406030204" pitchFamily="18" charset="0"/>
              </a:rPr>
              <a:t> “Come and dine.”</a:t>
            </a:r>
            <a:endParaRPr lang="en-ZA" sz="3600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GB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dirty="0" smtClean="0">
              <a:latin typeface="Cambria" panose="02040503050406030204" pitchFamily="18" charset="0"/>
            </a:endParaRPr>
          </a:p>
          <a:p>
            <a:pPr algn="ctr">
              <a:buNone/>
            </a:pPr>
            <a:endParaRPr lang="en-ZA" sz="3600" dirty="0">
              <a:latin typeface="Cambria" panose="02040503050406030204" pitchFamily="18" charset="0"/>
            </a:endParaRP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4191000" y="6044184"/>
            <a:ext cx="685800" cy="204216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755930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1131</TotalTime>
  <Words>111</Words>
  <Application>Microsoft Office PowerPoint</Application>
  <PresentationFormat>On-screen Show (4:3)</PresentationFormat>
  <Paragraphs>31</Paragraphs>
  <Slides>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Apex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Ualimange</cp:lastModifiedBy>
  <cp:revision>23</cp:revision>
  <dcterms:created xsi:type="dcterms:W3CDTF">2006-08-16T00:00:00Z</dcterms:created>
  <dcterms:modified xsi:type="dcterms:W3CDTF">2017-09-01T13:56:08Z</dcterms:modified>
</cp:coreProperties>
</file>