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56" r:id="rId5"/>
    <p:sldId id="257" r:id="rId6"/>
    <p:sldId id="267" r:id="rId7"/>
    <p:sldId id="259" r:id="rId8"/>
    <p:sldId id="277" r:id="rId9"/>
    <p:sldId id="260" r:id="rId10"/>
    <p:sldId id="278" r:id="rId11"/>
    <p:sldId id="261" r:id="rId12"/>
    <p:sldId id="279" r:id="rId13"/>
    <p:sldId id="262" r:id="rId14"/>
    <p:sldId id="28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8EF636-F911-42B3-96EE-49F3E4B75372}" type="datetimeFigureOut">
              <a:rPr lang="en-US" smtClean="0"/>
              <a:pPr/>
              <a:t>12/6/2024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DE5D75-A06F-42C3-A8CB-F19EF572880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91434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E5D75-A06F-42C3-A8CB-F19EF572880E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E5D75-A06F-42C3-A8CB-F19EF572880E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E5D75-A06F-42C3-A8CB-F19EF572880E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E5D75-A06F-42C3-A8CB-F19EF572880E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DB70E8-9560-6C59-1069-D6AA6A081A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A02898-533A-F13F-40CC-B58A9EAA4D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3EDB07-B65F-35B6-3810-4F02714AAE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57D15F-F0B7-A8B7-5093-1A9AE9CD362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E5D75-A06F-42C3-A8CB-F19EF572880E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709583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E5D75-A06F-42C3-A8CB-F19EF572880E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E26133-32E9-8402-0BF9-E5E315D939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6637EC-FB0C-5FAA-CC38-8C47226EDE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4E5DE3-8571-C694-7874-578981906A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B00F7C-F52D-E4C1-7207-E75D7D5D54A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E5D75-A06F-42C3-A8CB-F19EF572880E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410157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E5D75-A06F-42C3-A8CB-F19EF572880E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5B7B75-B90E-D7A4-9F26-EEE7E3A12E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CB38CB-9892-9528-2C82-58C3B39087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F5E8EF-5357-B693-ED60-D6F2AF690D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523FB1-BF90-91EA-276C-62949FBFE5E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E5D75-A06F-42C3-A8CB-F19EF572880E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661271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E5D75-A06F-42C3-A8CB-F19EF572880E}" type="slidenum">
              <a:rPr lang="en-ZA" smtClean="0"/>
              <a:pPr/>
              <a:t>10</a:t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B65C60-B80C-6E20-1A79-5375C83408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F78EBD-56BB-23CC-22A8-4C892F8577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EC89520-2790-840A-20E9-C9B7932957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E0B20D-F33B-B22C-24AB-F802889E9BC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E5D75-A06F-42C3-A8CB-F19EF572880E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88297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28600" y="1963341"/>
            <a:ext cx="8686800" cy="184665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ZA" sz="6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latin typeface="Bodoni MT" panose="02070603080606020203" pitchFamily="18" charset="0"/>
              </a:rPr>
              <a:t>WILL YOUR ANCHOR</a:t>
            </a:r>
            <a:br>
              <a:rPr lang="en-ZA" sz="6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latin typeface="Bodoni MT" panose="02070603080606020203" pitchFamily="18" charset="0"/>
              </a:rPr>
            </a:br>
            <a:r>
              <a:rPr lang="en-ZA" sz="5400" b="1" dirty="0">
                <a:ln w="11430"/>
                <a:latin typeface="Bodoni MT" panose="02070603080606020203" pitchFamily="18" charset="0"/>
              </a:rPr>
              <a:t>332</a:t>
            </a:r>
          </a:p>
        </p:txBody>
      </p:sp>
      <p:sp>
        <p:nvSpPr>
          <p:cNvPr id="4" name="Bevel 3"/>
          <p:cNvSpPr/>
          <p:nvPr/>
        </p:nvSpPr>
        <p:spPr>
          <a:xfrm>
            <a:off x="4036711" y="4071355"/>
            <a:ext cx="1070578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F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295400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Will your anchor hold in the storms of life,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When the clouds unfold their wings of strife?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When the strong tides lift and the cables strain,  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Will your anchor shift or firm remain?</a:t>
            </a:r>
          </a:p>
        </p:txBody>
      </p:sp>
      <p:sp>
        <p:nvSpPr>
          <p:cNvPr id="2" name="Diamond 1"/>
          <p:cNvSpPr/>
          <p:nvPr/>
        </p:nvSpPr>
        <p:spPr>
          <a:xfrm>
            <a:off x="3733800" y="229171"/>
            <a:ext cx="1676400" cy="633484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9395" y="1022565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We have an anchor that keeps the soul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Steadfast and sure while the billows roll,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Fastened to the Rock which cannot move,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algn="ctr"/>
            <a:r>
              <a:rPr lang="en-ZA" sz="4000" b="1" i="1" dirty="0">
                <a:latin typeface="Cambria" panose="02040503050406030204" pitchFamily="18" charset="0"/>
              </a:rPr>
              <a:t>Grounded firm and deep in the Saviour’s love, Grounded firm and deep in the Saviour’s love.</a:t>
            </a:r>
          </a:p>
        </p:txBody>
      </p:sp>
      <p:sp>
        <p:nvSpPr>
          <p:cNvPr id="7" name="Diamond 6"/>
          <p:cNvSpPr/>
          <p:nvPr/>
        </p:nvSpPr>
        <p:spPr>
          <a:xfrm>
            <a:off x="3699375" y="116318"/>
            <a:ext cx="1844040" cy="696832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62400" y="20312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1021473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It is safely moored, ‘twill the storm withstand,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For ‘tis well secured by the Saviour’s hand,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And the cables passed from His heart to mine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Can defy the blast, through strength divine.</a:t>
            </a:r>
          </a:p>
        </p:txBody>
      </p:sp>
      <p:sp>
        <p:nvSpPr>
          <p:cNvPr id="5" name="Diamond 4"/>
          <p:cNvSpPr/>
          <p:nvPr/>
        </p:nvSpPr>
        <p:spPr>
          <a:xfrm>
            <a:off x="3733800" y="228600"/>
            <a:ext cx="1676400" cy="633484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3EE515-F060-24CA-BE67-B41D209C4A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D86207F-95AF-4E08-1658-94A424FEBBA0}"/>
              </a:ext>
            </a:extLst>
          </p:cNvPr>
          <p:cNvSpPr/>
          <p:nvPr/>
        </p:nvSpPr>
        <p:spPr>
          <a:xfrm>
            <a:off x="49395" y="1022565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We have an anchor that keeps the soul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Steadfast and sure while the billows roll,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Fastened to the Rock which cannot move,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algn="ctr"/>
            <a:r>
              <a:rPr lang="en-ZA" sz="4000" b="1" i="1" dirty="0">
                <a:latin typeface="Cambria" panose="02040503050406030204" pitchFamily="18" charset="0"/>
              </a:rPr>
              <a:t>Grounded firm and deep in the Saviour’s love, Grounded firm and deep in the Saviour’s love.</a:t>
            </a: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3E52FA2D-1188-C7E7-BDF3-B94F1951159D}"/>
              </a:ext>
            </a:extLst>
          </p:cNvPr>
          <p:cNvSpPr/>
          <p:nvPr/>
        </p:nvSpPr>
        <p:spPr>
          <a:xfrm>
            <a:off x="3699375" y="116318"/>
            <a:ext cx="1844040" cy="696832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464C015-5C70-2B2A-FE8A-3F109E1C5097}"/>
              </a:ext>
            </a:extLst>
          </p:cNvPr>
          <p:cNvSpPr/>
          <p:nvPr/>
        </p:nvSpPr>
        <p:spPr>
          <a:xfrm>
            <a:off x="3962400" y="20312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350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1219200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It will firmly hold in the straits of fear,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When the breakers have told the reef is near,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Though the tempest rave and the wild winds blow,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Not an angry wave shall our bark </a:t>
            </a:r>
            <a:r>
              <a:rPr lang="en-ZA" sz="4000" b="1" dirty="0" err="1">
                <a:latin typeface="Cambria" panose="02040503050406030204" pitchFamily="18" charset="0"/>
              </a:rPr>
              <a:t>o’erflow</a:t>
            </a:r>
            <a:r>
              <a:rPr lang="en-ZA" sz="4000" b="1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5" name="Diamond 4"/>
          <p:cNvSpPr/>
          <p:nvPr/>
        </p:nvSpPr>
        <p:spPr>
          <a:xfrm>
            <a:off x="3733800" y="304800"/>
            <a:ext cx="1676400" cy="633484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CEE635-5004-2703-426A-07C22D1DD9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6FCDC4B-399E-264D-110C-FBA2A7F2D513}"/>
              </a:ext>
            </a:extLst>
          </p:cNvPr>
          <p:cNvSpPr/>
          <p:nvPr/>
        </p:nvSpPr>
        <p:spPr>
          <a:xfrm>
            <a:off x="49395" y="1022565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We have an anchor that keeps the soul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Steadfast and sure while the billows roll,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Fastened to the Rock which cannot move,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algn="ctr"/>
            <a:r>
              <a:rPr lang="en-ZA" sz="4000" b="1" i="1" dirty="0">
                <a:latin typeface="Cambria" panose="02040503050406030204" pitchFamily="18" charset="0"/>
              </a:rPr>
              <a:t>Grounded firm and deep in the Saviour’s love, Grounded firm and deep in the Saviour’s love.</a:t>
            </a: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FEDF5AFB-B5C5-5CD4-1F4C-1F16F78039F6}"/>
              </a:ext>
            </a:extLst>
          </p:cNvPr>
          <p:cNvSpPr/>
          <p:nvPr/>
        </p:nvSpPr>
        <p:spPr>
          <a:xfrm>
            <a:off x="3699375" y="116318"/>
            <a:ext cx="1844040" cy="696832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6A5FD9A-7088-7A58-ABE7-C0A8E1CF1EF9}"/>
              </a:ext>
            </a:extLst>
          </p:cNvPr>
          <p:cNvSpPr/>
          <p:nvPr/>
        </p:nvSpPr>
        <p:spPr>
          <a:xfrm>
            <a:off x="3962400" y="20312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79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-3412" y="1295400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It will surely hold in the floods of death,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When the waters cold chill our latest breath,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On the rising tide it can never fail,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While our hopes abide within the veil.</a:t>
            </a:r>
          </a:p>
        </p:txBody>
      </p:sp>
      <p:sp>
        <p:nvSpPr>
          <p:cNvPr id="5" name="Diamond 4"/>
          <p:cNvSpPr/>
          <p:nvPr/>
        </p:nvSpPr>
        <p:spPr>
          <a:xfrm>
            <a:off x="3730388" y="269152"/>
            <a:ext cx="1676400" cy="633484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2F0ED0-D55F-ABE2-C7EF-95C0DB934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B52A3A3-7E16-C9A0-CF3A-31527FEE2ED7}"/>
              </a:ext>
            </a:extLst>
          </p:cNvPr>
          <p:cNvSpPr/>
          <p:nvPr/>
        </p:nvSpPr>
        <p:spPr>
          <a:xfrm>
            <a:off x="49395" y="1022565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We have an anchor that keeps the soul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Steadfast and sure while the billows roll,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Fastened to the Rock which cannot move,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algn="ctr"/>
            <a:r>
              <a:rPr lang="en-ZA" sz="4000" b="1" i="1" dirty="0">
                <a:latin typeface="Cambria" panose="02040503050406030204" pitchFamily="18" charset="0"/>
              </a:rPr>
              <a:t>Grounded firm and deep in the Saviour’s love, Grounded firm and deep in the Saviour’s love.</a:t>
            </a: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9C96651D-3985-8203-43C6-80E87CC28D3D}"/>
              </a:ext>
            </a:extLst>
          </p:cNvPr>
          <p:cNvSpPr/>
          <p:nvPr/>
        </p:nvSpPr>
        <p:spPr>
          <a:xfrm>
            <a:off x="3699375" y="116318"/>
            <a:ext cx="1844040" cy="696832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169CDC-8CD0-6FF6-FBE5-045DBA06C08D}"/>
              </a:ext>
            </a:extLst>
          </p:cNvPr>
          <p:cNvSpPr/>
          <p:nvPr/>
        </p:nvSpPr>
        <p:spPr>
          <a:xfrm>
            <a:off x="3962400" y="20312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1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-76200" y="1295400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When our eyes behold through the gathering night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The city of gold our harbour bright,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We shall anchor fast by the heavenly shore,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With the storms all past for evermore</a:t>
            </a:r>
          </a:p>
        </p:txBody>
      </p:sp>
      <p:sp>
        <p:nvSpPr>
          <p:cNvPr id="5" name="Diamond 4"/>
          <p:cNvSpPr/>
          <p:nvPr/>
        </p:nvSpPr>
        <p:spPr>
          <a:xfrm>
            <a:off x="3733800" y="381000"/>
            <a:ext cx="1676400" cy="633484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F3CB9A-A3AF-63B0-65CE-9F83887D2F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DB6AB2E-CCC7-00A7-6528-040974E1FA89}"/>
              </a:ext>
            </a:extLst>
          </p:cNvPr>
          <p:cNvSpPr/>
          <p:nvPr/>
        </p:nvSpPr>
        <p:spPr>
          <a:xfrm>
            <a:off x="49395" y="924340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We have an anchor that keeps the soul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Steadfast and sure while the billows roll,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Fastened to the Rock which cannot move,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algn="ctr"/>
            <a:r>
              <a:rPr lang="en-ZA" sz="4000" b="1" i="1" dirty="0">
                <a:latin typeface="Cambria" panose="02040503050406030204" pitchFamily="18" charset="0"/>
              </a:rPr>
              <a:t>Grounded firm and deep in the Saviour’s love, Grounded firm and deep in the Saviour’s love.</a:t>
            </a: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70325619-C73D-7B99-D161-AD1351A4052E}"/>
              </a:ext>
            </a:extLst>
          </p:cNvPr>
          <p:cNvSpPr/>
          <p:nvPr/>
        </p:nvSpPr>
        <p:spPr>
          <a:xfrm>
            <a:off x="3699375" y="116318"/>
            <a:ext cx="1844040" cy="696832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C779C4-A9E0-614E-75E1-5D04D834D874}"/>
              </a:ext>
            </a:extLst>
          </p:cNvPr>
          <p:cNvSpPr/>
          <p:nvPr/>
        </p:nvSpPr>
        <p:spPr>
          <a:xfrm>
            <a:off x="3962400" y="20312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  <p:sp>
        <p:nvSpPr>
          <p:cNvPr id="2" name="Action Button: End 7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C2712257-60FF-CC6A-7B84-150BA2CC0E2E}"/>
              </a:ext>
            </a:extLst>
          </p:cNvPr>
          <p:cNvSpPr/>
          <p:nvPr/>
        </p:nvSpPr>
        <p:spPr>
          <a:xfrm>
            <a:off x="4278495" y="6486909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8083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53A1ACA8-FF02-442A-9F17-9FEC03FBC7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5127D35-3498-4B11-BE5A-25EEAED9430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007C8C6-F8F3-49D3-BBD1-6EB2105531F9}">
  <ds:schemaRefs>
    <ds:schemaRef ds:uri="http://schemas.microsoft.com/office/2006/documentManagement/typ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420</Words>
  <Application>Microsoft Office PowerPoint</Application>
  <PresentationFormat>On-screen Show (4:3)</PresentationFormat>
  <Paragraphs>73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Bodoni MT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 YOUR ANCHOR  332</dc:title>
  <dc:creator>Ukelo</dc:creator>
  <cp:lastModifiedBy>LUBO</cp:lastModifiedBy>
  <cp:revision>31</cp:revision>
  <dcterms:created xsi:type="dcterms:W3CDTF">2006-08-16T00:00:00Z</dcterms:created>
  <dcterms:modified xsi:type="dcterms:W3CDTF">2024-12-06T12:21:27Z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