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94" r:id="rId2"/>
    <p:sldId id="295" r:id="rId3"/>
    <p:sldId id="315" r:id="rId4"/>
    <p:sldId id="316" r:id="rId5"/>
    <p:sldId id="325" r:id="rId6"/>
    <p:sldId id="317" r:id="rId7"/>
    <p:sldId id="326" r:id="rId8"/>
    <p:sldId id="318" r:id="rId9"/>
    <p:sldId id="319" r:id="rId10"/>
    <p:sldId id="323" r:id="rId11"/>
    <p:sldId id="320" r:id="rId12"/>
    <p:sldId id="324" r:id="rId13"/>
    <p:sldId id="322" r:id="rId14"/>
    <p:sldId id="32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715C1-E8A2-4D63-B94F-74CFE93AC334}" type="datetimeFigureOut">
              <a:rPr lang="en-US" smtClean="0"/>
              <a:pPr/>
              <a:t>10/7/2023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4FAAFA-5306-4EB5-8411-D5666BB25EF9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34232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4290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250785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21610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6037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03016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013023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8212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02022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6659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19275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34327"/>
      </p:ext>
    </p:extLst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187071"/>
      </p:ext>
    </p:extLst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510651"/>
      </p:ext>
    </p:extLst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576514"/>
      </p:ext>
    </p:extLst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268064"/>
      </p:ext>
    </p:extLst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00044"/>
      </p:ext>
    </p:extLst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735636"/>
      </p:ext>
    </p:extLst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979522"/>
      </p:ext>
    </p:extLst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854223"/>
      </p:ext>
    </p:extLst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04172"/>
      </p:ext>
    </p:extLst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842217"/>
      </p:ext>
    </p:extLst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8468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spli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64" y="914400"/>
            <a:ext cx="8726201" cy="2616708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</a:rPr>
              <a:t> </a:t>
            </a: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 Jesus the  Lord</a:t>
            </a:r>
          </a:p>
          <a:p>
            <a:pPr algn="ctr">
              <a:buNone/>
            </a:pP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247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</a:rPr>
              <a:t> </a:t>
            </a:r>
          </a:p>
          <a:p>
            <a:pPr algn="ctr">
              <a:buNone/>
            </a:pPr>
            <a:endParaRPr lang="en-GB" sz="40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4000" dirty="0">
              <a:solidFill>
                <a:schemeClr val="bg1"/>
              </a:solidFill>
            </a:endParaRPr>
          </a:p>
        </p:txBody>
      </p:sp>
      <p:sp>
        <p:nvSpPr>
          <p:cNvPr id="8" name="Bevel 7"/>
          <p:cNvSpPr/>
          <p:nvPr/>
        </p:nvSpPr>
        <p:spPr>
          <a:xfrm>
            <a:off x="4021596" y="3835908"/>
            <a:ext cx="10076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F#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4126595" y="381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Christ Jesus, the Name,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The True Living God;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We give Him the Glory,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Hosanna, Amen.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3681426" y="440512"/>
            <a:ext cx="1828802" cy="566777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take the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Amen!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take the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Revive us, O Lord!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97541"/>
            <a:ext cx="1269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Chorus1</a:t>
            </a:r>
            <a:endParaRPr lang="en-ZA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967944"/>
      </p:ext>
    </p:extLst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4126595" y="381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Christ Jesus, the Lord,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Our Redeemer and Strength;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We give Him all the Glory,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Revive us, O Lord.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195360"/>
      </p:ext>
    </p:extLst>
  </p:cSld>
  <p:clrMapOvr>
    <a:masterClrMapping/>
  </p:clrMapOvr>
  <p:transition spd="med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3681426" y="440512"/>
            <a:ext cx="1828802" cy="566777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take the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Amen!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take the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Revive us, O Lord!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97541"/>
            <a:ext cx="1269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Chorus1</a:t>
            </a:r>
            <a:endParaRPr lang="en-ZA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372075"/>
      </p:ext>
    </p:extLst>
  </p:cSld>
  <p:clrMapOvr>
    <a:masterClrMapping/>
  </p:clrMapOvr>
  <p:transition spd="med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4126595" y="381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Our God and the Lamb,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Our Saviour and Shield;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To Him be all Glory,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Honour and Praise.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983065"/>
      </p:ext>
    </p:extLst>
  </p:cSld>
  <p:clrMapOvr>
    <a:masterClrMapping/>
  </p:clrMapOvr>
  <p:transition spd="med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3681426" y="440512"/>
            <a:ext cx="1828802" cy="566777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take the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Amen!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take the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Revive us, O Lord!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97541"/>
            <a:ext cx="1269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Chorus1</a:t>
            </a:r>
            <a:endParaRPr lang="en-ZA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850806"/>
      </p:ext>
    </p:extLst>
  </p:cSld>
  <p:clrMapOvr>
    <a:masterClrMapping/>
  </p:clrMapOvr>
  <p:transition spd="med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4126595" y="381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am the Lord,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Lord God Almighty;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Who was and who is,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is to come.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972809"/>
      </p:ext>
    </p:extLst>
  </p:cSld>
  <p:clrMapOvr>
    <a:masterClrMapping/>
  </p:clrMapOvr>
  <p:transition spd="med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3681426" y="440512"/>
            <a:ext cx="1828802" cy="566777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Be Thy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Amen!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Be Thy glory;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Hosanna, Amen!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97541"/>
            <a:ext cx="1269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Chorus2</a:t>
            </a:r>
            <a:endParaRPr lang="en-ZA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565737"/>
      </p:ext>
    </p:extLst>
  </p:cSld>
  <p:clrMapOvr>
    <a:masterClrMapping/>
  </p:clrMapOvr>
  <p:transition spd="med"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4126595" y="381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Heavenly Father,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Holy is Your Name!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We bow down before You,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worshipping You.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967990"/>
      </p:ext>
    </p:extLst>
  </p:cSld>
  <p:clrMapOvr>
    <a:masterClrMapping/>
  </p:clrMapOvr>
  <p:transition spd="med"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3681426" y="440512"/>
            <a:ext cx="1828802" cy="566777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Be Thy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Amen!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Be Thy glory;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Hosanna, Amen!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97541"/>
            <a:ext cx="1269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Chorus2</a:t>
            </a:r>
            <a:endParaRPr lang="en-ZA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007081"/>
      </p:ext>
    </p:extLst>
  </p:cSld>
  <p:clrMapOvr>
    <a:masterClrMapping/>
  </p:clrMapOvr>
  <p:transition spd="med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4126595" y="381000"/>
            <a:ext cx="938464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I’m the First and the Last,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Alpha ‘</a:t>
            </a:r>
            <a:r>
              <a:rPr lang="en-ZA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nd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Omega;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All Power and Glory,</a:t>
            </a:r>
          </a:p>
          <a:p>
            <a:pPr algn="ctr"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We give unto Thee.</a:t>
            </a: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705062"/>
      </p:ext>
    </p:extLst>
  </p:cSld>
  <p:clrMapOvr>
    <a:masterClrMapping/>
  </p:clrMapOvr>
  <p:transition spd="med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/>
          <p:cNvSpPr/>
          <p:nvPr/>
        </p:nvSpPr>
        <p:spPr>
          <a:xfrm>
            <a:off x="3681426" y="440512"/>
            <a:ext cx="1828802" cy="566777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06" y="1295401"/>
            <a:ext cx="8909535" cy="4114799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  <a:softEdge rad="3175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Be Thy glory;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Amen!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Alleluia, Be Thy glory;</a:t>
            </a:r>
          </a:p>
          <a:p>
            <a:pPr algn="ctr"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Hosanna, Amen!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97541"/>
            <a:ext cx="126989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Chorus2</a:t>
            </a:r>
            <a:endParaRPr lang="en-ZA" sz="2200" dirty="0">
              <a:solidFill>
                <a:schemeClr val="bg1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534" y="5645728"/>
            <a:ext cx="608533" cy="138545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401676"/>
      </p:ext>
    </p:extLst>
  </p:cSld>
  <p:clrMapOvr>
    <a:masterClrMapping/>
  </p:clrMapOvr>
  <p:transition spd="med"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7657C-B54C-3621-1731-75A9E21CB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540902-3523-6DF4-2E24-2401EA39C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" y="0"/>
            <a:ext cx="9140072" cy="6858000"/>
          </a:xfrm>
        </p:spPr>
      </p:pic>
    </p:spTree>
    <p:extLst>
      <p:ext uri="{BB962C8B-B14F-4D97-AF65-F5344CB8AC3E}">
        <p14:creationId xmlns:p14="http://schemas.microsoft.com/office/powerpoint/2010/main" val="1709290137"/>
      </p:ext>
    </p:extLst>
  </p:cSld>
  <p:clrMapOvr>
    <a:masterClrMapping/>
  </p:clrMapOvr>
  <p:transition spd="med">
    <p:split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287</Words>
  <Application>Microsoft Office PowerPoint</Application>
  <PresentationFormat>On-screen Show (4:3)</PresentationFormat>
  <Paragraphs>93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28</cp:revision>
  <dcterms:created xsi:type="dcterms:W3CDTF">2006-08-16T00:00:00Z</dcterms:created>
  <dcterms:modified xsi:type="dcterms:W3CDTF">2023-10-07T15:59:45Z</dcterms:modified>
</cp:coreProperties>
</file>