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8" r:id="rId5"/>
    <p:sldId id="259" r:id="rId6"/>
    <p:sldId id="281" r:id="rId7"/>
    <p:sldId id="282" r:id="rId8"/>
    <p:sldId id="284" r:id="rId9"/>
    <p:sldId id="283" r:id="rId10"/>
    <p:sldId id="28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1A5AC-67A9-4D98-9DE5-D569CFA7489A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8790A-9744-4184-B6D4-648113733BB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651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8790A-9744-4184-B6D4-648113733BB7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6A867-E7C6-D78D-9E5B-F738A2E193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CBE4EF-65B1-E8F9-C562-7BF99609C9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9F35D-6591-6B6E-E725-A24C7992F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5E7370-C92A-B16B-7046-28F0A2FA2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97AEEC-D6FA-B05A-A747-6DFD732DD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92430"/>
      </p:ext>
    </p:extLst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84593-0C55-3F30-17CB-18546012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663A4-6EE5-17BC-FF9F-5FF576D53B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B0944-CC11-E67C-4496-55E9099FC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372A5-9B39-6437-6241-CE1396635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37DAF-4025-0ED2-53FD-629CAC226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49414"/>
      </p:ext>
    </p:extLst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473FE-796B-939B-FB43-FA3CD4BD2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E014D1-7822-196B-7ADE-9F53E9081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38554A-56BD-F2FD-DF98-8AB24EB0F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3BADDE-FEBB-ABBD-A67E-279D9F0DA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11200-BD75-0276-88E8-804F700FF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589064"/>
      </p:ext>
    </p:extLst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7FCD8-6A2E-10A4-0C34-FA1DA9261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36B42-CB8C-32CE-29AE-97A4F51CB9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E6C51F-1323-7C5F-CD9E-D66C4D386A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514246-DA9D-CE82-CEAC-A3FD0CFC0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85A605-D060-8266-B718-9F295FCAB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5BFFB7-1ACF-D18E-D04D-E9A81F749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753699"/>
      </p:ext>
    </p:extLst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75688-23C3-6EA8-1896-4603AA77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380A7D-79FB-2AD8-1463-1CBBA35C1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3DD53D-C0E5-2DE9-298D-3C81E352F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5BE0-EBD1-D7D4-A16A-B9D2E7752C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756B4E-B54F-3BA3-3043-4C702BF1B6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A4CFA9-1968-2DD0-6389-BD7CED68E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319F2F-6DEB-D0DA-2122-24B39711E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B51500-42AA-6836-B761-4A5BACB5F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35526"/>
      </p:ext>
    </p:extLst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077EB-FF21-CE17-00BC-E8DB446A2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138ABA-F30B-281B-59EE-1A14007CA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047419-C5AF-A2C2-A393-26FBA771B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8FC857-43EF-483C-F8BD-78C10DFDE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429324"/>
      </p:ext>
    </p:extLst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6094C4-A918-EEAE-9DD8-7E2C57BCC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BB82B7-C84E-FDE4-7FAD-BD2121A99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172F87-2DC7-C66C-B6AA-55FCF3820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951718"/>
      </p:ext>
    </p:extLst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8144E-3FF2-C081-E0A8-E9379D4CB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FE319-1667-841E-DBB8-0FD6DA6A2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62F468-616A-F2AE-6707-0BB4539C9C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4FDBDD-64FD-A2F0-4A69-2D73663E9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7A0C3-5011-6C57-58EB-FB54DB06A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6FB72-20B6-6645-3C25-FB9688A52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37679"/>
      </p:ext>
    </p:extLst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F60D3-4AD5-F8EC-7205-72E264852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83FDA0-6C32-6F4C-64C9-2430777764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31461E-00F1-2635-3AF9-F2B84A9B5D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733E4-53AA-E53F-DFA0-5972A887F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312A1F-E114-E0A7-07BF-C780CADD3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A2ECDD-F2DB-D6E9-F288-D8D1ACCD7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42753"/>
      </p:ext>
    </p:extLst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A3C56-D364-2E0D-1686-D56855685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28E52F-EBCA-CE76-FE07-469F7CA8A1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D5433-FC33-8F6D-E235-BFD7A002B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6A60B1-C71C-9172-F688-FEB60A5CB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72329-E63A-625C-6299-E8D75C25F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65256"/>
      </p:ext>
    </p:extLst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767BD6-3F57-EC76-617F-270A0568E8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AB9E43-89C2-DE31-D703-E04C15CD6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BA636-B675-6F04-66F8-7A087999A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FC2DD-1219-BDE7-142F-9CAF77AEC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9FEE3-984E-E48B-FCBA-28557F7DB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234318"/>
      </p:ext>
    </p:extLst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E09B9F-3ACD-7F7E-8868-55AEC73D2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8E549-8968-FC78-28CB-1520D90D62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5044A-02CE-EB65-1B5B-EC6EE4A743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8DE87-39C4-55D7-71EE-B3EEC80DA0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3ED21-59E7-8BB8-E4D8-5AC440CD88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267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034" y="675090"/>
            <a:ext cx="8367332" cy="3755221"/>
          </a:xfrm>
          <a:solidFill>
            <a:schemeClr val="bg1"/>
          </a:solidFill>
          <a:effectLst>
            <a:outerShdw blurRad="50800" dist="20000" dir="5400000" rotWithShape="0">
              <a:srgbClr val="000000">
                <a:alpha val="42000"/>
              </a:srgb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endParaRPr lang="en-ZA" sz="4800" b="1" dirty="0">
              <a:ln w="11430"/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n w="11430"/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WHERE  COULD  I  GO ?</a:t>
            </a:r>
            <a:endParaRPr lang="en-ZA" sz="4800" b="1" dirty="0">
              <a:ln w="11430"/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65</a:t>
            </a:r>
            <a:r>
              <a:rPr lang="en-ZA" sz="48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4" name="Bevel 3"/>
          <p:cNvSpPr/>
          <p:nvPr/>
        </p:nvSpPr>
        <p:spPr>
          <a:xfrm>
            <a:off x="3832247" y="3352800"/>
            <a:ext cx="125950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941722"/>
            <a:ext cx="8595059" cy="545907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Living below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In this old sinful world,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Hardly a comfort can afford;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Striving alone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To face temptations sore,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 but to the Lord?</a:t>
            </a:r>
          </a:p>
        </p:txBody>
      </p:sp>
      <p:sp>
        <p:nvSpPr>
          <p:cNvPr id="2" name="Diamond 1"/>
          <p:cNvSpPr/>
          <p:nvPr/>
        </p:nvSpPr>
        <p:spPr>
          <a:xfrm>
            <a:off x="3713604" y="33528"/>
            <a:ext cx="1472650" cy="687003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941722"/>
            <a:ext cx="8595059" cy="530667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 where could I go ?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Seeking a refuge for my soul?</a:t>
            </a: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Needing a friend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To help me in the end,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 but to the Lord?</a:t>
            </a: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43948" y="126758"/>
            <a:ext cx="1472650" cy="687003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86200" y="239426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957830626"/>
      </p:ext>
    </p:extLst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38752" y="939452"/>
            <a:ext cx="8595059" cy="538514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Neighbours are kind,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 love them everyone,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We get along in sweet accord;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But when my soul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Needs manna from above,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 but to the Lord?</a:t>
            </a:r>
          </a:p>
        </p:txBody>
      </p:sp>
      <p:sp>
        <p:nvSpPr>
          <p:cNvPr id="2" name="Diamond 1"/>
          <p:cNvSpPr/>
          <p:nvPr/>
        </p:nvSpPr>
        <p:spPr>
          <a:xfrm>
            <a:off x="3699956" y="152400"/>
            <a:ext cx="1472650" cy="687003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75893458"/>
      </p:ext>
    </p:extLst>
  </p:cSld>
  <p:clrMapOvr>
    <a:masterClrMapping/>
  </p:clrMapOvr>
  <p:transition spd="med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941722"/>
            <a:ext cx="8595059" cy="530667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 where could I go ?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Seeking a refuge for my soul?</a:t>
            </a: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Needing a friend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To help me in the end,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 but to the Lord?</a:t>
            </a: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38272" y="126758"/>
            <a:ext cx="1472650" cy="687003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80524" y="239426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913511974"/>
      </p:ext>
    </p:extLst>
  </p:cSld>
  <p:clrMapOvr>
    <a:masterClrMapping/>
  </p:clrMapOvr>
  <p:transition spd="med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74470" y="763204"/>
            <a:ext cx="8595059" cy="601859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Life here is grand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With friends I love so dear,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Comfort I get from God’s own word;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Yet when I face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The chilling hand of death,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 but to the Lord?</a:t>
            </a:r>
          </a:p>
        </p:txBody>
      </p:sp>
      <p:sp>
        <p:nvSpPr>
          <p:cNvPr id="2" name="Diamond 1"/>
          <p:cNvSpPr/>
          <p:nvPr/>
        </p:nvSpPr>
        <p:spPr>
          <a:xfrm>
            <a:off x="3835674" y="76200"/>
            <a:ext cx="1472650" cy="687003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06690004"/>
      </p:ext>
    </p:extLst>
  </p:cSld>
  <p:clrMapOvr>
    <a:masterClrMapping/>
  </p:clrMapOvr>
  <p:transition spd="med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941722"/>
            <a:ext cx="8595059" cy="530667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O where could I go ?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Seeking a refuge for my soul?</a:t>
            </a: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Needing a friend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To help me in the end,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Where could I go but to the Lord?</a:t>
            </a: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43948" y="191828"/>
            <a:ext cx="1472650" cy="687003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86200" y="304496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07029" y="5939138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3511974"/>
      </p:ext>
    </p:extLst>
  </p:cSld>
  <p:clrMapOvr>
    <a:masterClrMapping/>
  </p:clrMapOvr>
  <p:transition spd="med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63E400D-3C2B-4459-9F20-072150DD4E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5715A4-10E3-4D92-A6C9-B6EE8B2CDD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3B39BD-55D8-445E-B441-343F1DB98B00}">
  <ds:schemaRefs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233</Words>
  <Application>Microsoft Office PowerPoint</Application>
  <PresentationFormat>On-screen Show (4:3)</PresentationFormat>
  <Paragraphs>59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18</cp:revision>
  <dcterms:created xsi:type="dcterms:W3CDTF">2006-08-16T00:00:00Z</dcterms:created>
  <dcterms:modified xsi:type="dcterms:W3CDTF">2024-11-12T17:02:48Z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