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57" r:id="rId3"/>
    <p:sldId id="265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88C12-CE30-4E50-95C3-0E7C8210FBB4}" type="datetimeFigureOut">
              <a:rPr lang="en-US" smtClean="0"/>
              <a:pPr/>
              <a:t>1/20/2023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75086-05F2-4811-9CA1-80E16ACDB2C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07065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75086-05F2-4811-9CA1-80E16ACDB2C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75086-05F2-4811-9CA1-80E16ACDB2C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75086-05F2-4811-9CA1-80E16ACDB2C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7079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1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0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2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49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54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7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08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94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07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80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09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06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781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What a Mighty God !</a:t>
            </a:r>
            <a:br>
              <a:rPr lang="en-ZA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518</a:t>
            </a:r>
            <a:b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4085373" y="3390900"/>
            <a:ext cx="973253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Mighty God we serve,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Mighty God we serve!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Angels bow before Thee,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Heavens and Earth adore Thee;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Mighty God we serve!</a:t>
            </a: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5A87A24-7FB1-4DD2-B4B5-41748CEF0CC6}"/>
              </a:ext>
            </a:extLst>
          </p:cNvPr>
          <p:cNvSpPr/>
          <p:nvPr/>
        </p:nvSpPr>
        <p:spPr>
          <a:xfrm>
            <a:off x="3811067" y="942789"/>
            <a:ext cx="1217066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B96F3FF0-2D3D-AD12-1E94-DADFD15ADD19}"/>
              </a:ext>
            </a:extLst>
          </p:cNvPr>
          <p:cNvSpPr/>
          <p:nvPr/>
        </p:nvSpPr>
        <p:spPr>
          <a:xfrm>
            <a:off x="2781300" y="5334000"/>
            <a:ext cx="3581400" cy="457200"/>
          </a:xfrm>
          <a:prstGeom prst="downArrow">
            <a:avLst>
              <a:gd name="adj1" fmla="val 6702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 awesome God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an awesome God we serve,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an awesome God we serve!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Angels bow before Thee,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Heavens and Earth adore Thee;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an awesome God we serve!</a:t>
            </a: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5A87A24-7FB1-4DD2-B4B5-41748CEF0CC6}"/>
              </a:ext>
            </a:extLst>
          </p:cNvPr>
          <p:cNvSpPr/>
          <p:nvPr/>
        </p:nvSpPr>
        <p:spPr>
          <a:xfrm>
            <a:off x="3811067" y="942789"/>
            <a:ext cx="1217066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31CBCCB-2E3A-659D-1849-D4787B0E091D}"/>
              </a:ext>
            </a:extLst>
          </p:cNvPr>
          <p:cNvSpPr/>
          <p:nvPr/>
        </p:nvSpPr>
        <p:spPr>
          <a:xfrm>
            <a:off x="4191000" y="5308511"/>
            <a:ext cx="68580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419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90</Words>
  <Application>Microsoft Office PowerPoint</Application>
  <PresentationFormat>On-screen Show (4:3)</PresentationFormat>
  <Paragraphs>36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What a Mighty God !  518  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LIFTED ME UP 249</dc:title>
  <dc:creator>Ukelo</dc:creator>
  <cp:lastModifiedBy>Ukelo Alimange</cp:lastModifiedBy>
  <cp:revision>40</cp:revision>
  <dcterms:created xsi:type="dcterms:W3CDTF">2006-08-16T00:00:00Z</dcterms:created>
  <dcterms:modified xsi:type="dcterms:W3CDTF">2023-01-20T14:53:59Z</dcterms:modified>
</cp:coreProperties>
</file>