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9"/>
  </p:notesMasterIdLst>
  <p:sldIdLst>
    <p:sldId id="262" r:id="rId2"/>
    <p:sldId id="257" r:id="rId3"/>
    <p:sldId id="258" r:id="rId4"/>
    <p:sldId id="259" r:id="rId5"/>
    <p:sldId id="260" r:id="rId6"/>
    <p:sldId id="261" r:id="rId7"/>
    <p:sldId id="263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004F827-EE8A-4373-ABF8-53BFF82E296B}" type="datetimeFigureOut">
              <a:rPr lang="en-ZA" smtClean="0"/>
              <a:t>2016/12/10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7EAA4BD-0ED4-46C5-BB8D-B4B54E60D04F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1304114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EAA4BD-0ED4-46C5-BB8D-B4B54E60D04F}" type="slidenum">
              <a:rPr lang="en-ZA" smtClean="0"/>
              <a:t>6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9906582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2" cstate="print"/>
          <a:srcRect t="33333"/>
          <a:stretch>
            <a:fillRect/>
          </a:stretch>
        </p:blipFill>
        <p:spPr>
          <a:xfrm>
            <a:off x="0" y="0"/>
            <a:ext cx="9144000" cy="4572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3886200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17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007888"/>
            <a:ext cx="7772400" cy="1470025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  <p:transition spd="slow">
    <p:pul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79248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  <p:transition spd="slow">
    <p:pul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962525"/>
            <a:ext cx="7885113" cy="1362075"/>
          </a:xfrm>
        </p:spPr>
        <p:txBody>
          <a:bodyPr anchor="t"/>
          <a:lstStyle>
            <a:lvl1pPr algn="l">
              <a:defRPr sz="3200" b="0" i="0" cap="all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3462338"/>
            <a:ext cx="7885113" cy="1500187"/>
          </a:xfrm>
        </p:spPr>
        <p:txBody>
          <a:bodyPr anchor="b">
            <a:normAutofit/>
          </a:bodyPr>
          <a:lstStyle>
            <a:lvl1pPr marL="0" indent="0">
              <a:buNone/>
              <a:defRPr sz="1700" baseline="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pul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3733800" cy="4114800"/>
          </a:xfrm>
        </p:spPr>
        <p:txBody>
          <a:bodyPr/>
          <a:lstStyle>
            <a:lvl5pPr>
              <a:defRPr/>
            </a:lvl5pPr>
            <a:lvl6pPr>
              <a:buClr>
                <a:schemeClr val="tx2"/>
              </a:buClr>
              <a:buFont typeface="Arial" pitchFamily="34" charset="0"/>
              <a:buChar char="•"/>
              <a:defRPr/>
            </a:lvl6pPr>
            <a:lvl7pPr>
              <a:buClr>
                <a:schemeClr val="tx2"/>
              </a:buClr>
              <a:buFont typeface="Arial" pitchFamily="34" charset="0"/>
              <a:buChar char="•"/>
              <a:defRPr/>
            </a:lvl7pPr>
            <a:lvl8pPr>
              <a:buClr>
                <a:schemeClr val="tx2"/>
              </a:buClr>
              <a:buFont typeface="Arial" pitchFamily="34" charset="0"/>
              <a:buChar char="•"/>
              <a:defRPr/>
            </a:lvl8pPr>
            <a:lvl9pPr>
              <a:buClr>
                <a:schemeClr val="tx2"/>
              </a:buClr>
              <a:buFont typeface="Arial" pitchFamily="34" charset="0"/>
              <a:buChar char="•"/>
              <a:defRPr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1600200"/>
            <a:ext cx="3733800" cy="41148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12/10/2016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pul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12/10/2016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pul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12/10/2016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pul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12/10/2016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pul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962400" y="1447800"/>
            <a:ext cx="4648200" cy="4267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2648" y="2547891"/>
            <a:ext cx="2971800" cy="3167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12/10/2016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pul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orizon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657344" y="1447800"/>
            <a:ext cx="3419856" cy="3474720"/>
          </a:xfrm>
          <a:custGeom>
            <a:avLst/>
            <a:gdLst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74450 w 3419856"/>
              <a:gd name="connsiteY9" fmla="*/ 3429000 h 3429000"/>
              <a:gd name="connsiteX10" fmla="*/ 21806 w 3419856"/>
              <a:gd name="connsiteY10" fmla="*/ 3407194 h 3429000"/>
              <a:gd name="connsiteX11" fmla="*/ 0 w 3419856"/>
              <a:gd name="connsiteY11" fmla="*/ 3354550 h 3429000"/>
              <a:gd name="connsiteX12" fmla="*/ 0 w 3419856"/>
              <a:gd name="connsiteY12" fmla="*/ 74450 h 3429000"/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21806 w 3419856"/>
              <a:gd name="connsiteY9" fmla="*/ 3407194 h 3429000"/>
              <a:gd name="connsiteX10" fmla="*/ 0 w 3419856"/>
              <a:gd name="connsiteY10" fmla="*/ 3354550 h 3429000"/>
              <a:gd name="connsiteX11" fmla="*/ 0 w 3419856"/>
              <a:gd name="connsiteY11" fmla="*/ 74450 h 3429000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8026"/>
              <a:gd name="connsiteY0" fmla="*/ 74450 h 3910007"/>
              <a:gd name="connsiteX1" fmla="*/ 21806 w 3968026"/>
              <a:gd name="connsiteY1" fmla="*/ 21806 h 3910007"/>
              <a:gd name="connsiteX2" fmla="*/ 74450 w 3968026"/>
              <a:gd name="connsiteY2" fmla="*/ 0 h 3910007"/>
              <a:gd name="connsiteX3" fmla="*/ 3345406 w 3968026"/>
              <a:gd name="connsiteY3" fmla="*/ 0 h 3910007"/>
              <a:gd name="connsiteX4" fmla="*/ 3398050 w 3968026"/>
              <a:gd name="connsiteY4" fmla="*/ 21806 h 3910007"/>
              <a:gd name="connsiteX5" fmla="*/ 3419856 w 3968026"/>
              <a:gd name="connsiteY5" fmla="*/ 74450 h 3910007"/>
              <a:gd name="connsiteX6" fmla="*/ 3419856 w 3968026"/>
              <a:gd name="connsiteY6" fmla="*/ 3354550 h 3910007"/>
              <a:gd name="connsiteX7" fmla="*/ 3398050 w 3968026"/>
              <a:gd name="connsiteY7" fmla="*/ 3407194 h 3910007"/>
              <a:gd name="connsiteX8" fmla="*/ 0 w 3968026"/>
              <a:gd name="connsiteY8" fmla="*/ 3354550 h 3910007"/>
              <a:gd name="connsiteX9" fmla="*/ 0 w 3968026"/>
              <a:gd name="connsiteY9" fmla="*/ 74450 h 3910007"/>
              <a:gd name="connsiteX0" fmla="*/ 0 w 3419856"/>
              <a:gd name="connsiteY0" fmla="*/ 74450 h 3901233"/>
              <a:gd name="connsiteX1" fmla="*/ 21806 w 3419856"/>
              <a:gd name="connsiteY1" fmla="*/ 21806 h 3901233"/>
              <a:gd name="connsiteX2" fmla="*/ 74450 w 3419856"/>
              <a:gd name="connsiteY2" fmla="*/ 0 h 3901233"/>
              <a:gd name="connsiteX3" fmla="*/ 3345406 w 3419856"/>
              <a:gd name="connsiteY3" fmla="*/ 0 h 3901233"/>
              <a:gd name="connsiteX4" fmla="*/ 3398050 w 3419856"/>
              <a:gd name="connsiteY4" fmla="*/ 21806 h 3901233"/>
              <a:gd name="connsiteX5" fmla="*/ 3419856 w 3419856"/>
              <a:gd name="connsiteY5" fmla="*/ 74450 h 3901233"/>
              <a:gd name="connsiteX6" fmla="*/ 3419856 w 3419856"/>
              <a:gd name="connsiteY6" fmla="*/ 3354550 h 3901233"/>
              <a:gd name="connsiteX7" fmla="*/ 0 w 3419856"/>
              <a:gd name="connsiteY7" fmla="*/ 3354550 h 3901233"/>
              <a:gd name="connsiteX8" fmla="*/ 0 w 3419856"/>
              <a:gd name="connsiteY8" fmla="*/ 74450 h 3901233"/>
              <a:gd name="connsiteX0" fmla="*/ 0 w 3419856"/>
              <a:gd name="connsiteY0" fmla="*/ 74450 h 3354550"/>
              <a:gd name="connsiteX1" fmla="*/ 21806 w 3419856"/>
              <a:gd name="connsiteY1" fmla="*/ 21806 h 3354550"/>
              <a:gd name="connsiteX2" fmla="*/ 74450 w 3419856"/>
              <a:gd name="connsiteY2" fmla="*/ 0 h 3354550"/>
              <a:gd name="connsiteX3" fmla="*/ 3345406 w 3419856"/>
              <a:gd name="connsiteY3" fmla="*/ 0 h 3354550"/>
              <a:gd name="connsiteX4" fmla="*/ 3398050 w 3419856"/>
              <a:gd name="connsiteY4" fmla="*/ 21806 h 3354550"/>
              <a:gd name="connsiteX5" fmla="*/ 3419856 w 3419856"/>
              <a:gd name="connsiteY5" fmla="*/ 74450 h 3354550"/>
              <a:gd name="connsiteX6" fmla="*/ 3419856 w 3419856"/>
              <a:gd name="connsiteY6" fmla="*/ 3354550 h 3354550"/>
              <a:gd name="connsiteX7" fmla="*/ 0 w 3419856"/>
              <a:gd name="connsiteY7" fmla="*/ 3354550 h 3354550"/>
              <a:gd name="connsiteX8" fmla="*/ 0 w 3419856"/>
              <a:gd name="connsiteY8" fmla="*/ 74450 h 3354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419856" h="3354550">
                <a:moveTo>
                  <a:pt x="0" y="74450"/>
                </a:moveTo>
                <a:cubicBezTo>
                  <a:pt x="0" y="54705"/>
                  <a:pt x="7844" y="35768"/>
                  <a:pt x="21806" y="21806"/>
                </a:cubicBezTo>
                <a:cubicBezTo>
                  <a:pt x="35768" y="7844"/>
                  <a:pt x="54705" y="0"/>
                  <a:pt x="74450" y="0"/>
                </a:cubicBezTo>
                <a:lnTo>
                  <a:pt x="3345406" y="0"/>
                </a:lnTo>
                <a:cubicBezTo>
                  <a:pt x="3365151" y="0"/>
                  <a:pt x="3384088" y="7844"/>
                  <a:pt x="3398050" y="21806"/>
                </a:cubicBezTo>
                <a:cubicBezTo>
                  <a:pt x="3412012" y="35768"/>
                  <a:pt x="3419856" y="54705"/>
                  <a:pt x="3419856" y="74450"/>
                </a:cubicBezTo>
                <a:lnTo>
                  <a:pt x="3419856" y="3354550"/>
                </a:lnTo>
                <a:lnTo>
                  <a:pt x="0" y="3354550"/>
                </a:lnTo>
                <a:lnTo>
                  <a:pt x="0" y="74450"/>
                </a:lnTo>
                <a:close/>
              </a:path>
            </a:pathLst>
          </a:custGeom>
        </p:spPr>
        <p:txBody>
          <a:bodyPr>
            <a:normAutofit/>
          </a:bodyPr>
          <a:lstStyle>
            <a:lvl1pPr marL="0" indent="0" algn="ctr">
              <a:buNone/>
              <a:defRPr sz="2000" baseline="0">
                <a:solidFill>
                  <a:schemeClr val="tx1">
                    <a:lumMod val="6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547890"/>
            <a:ext cx="2971800" cy="2405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12/10/2016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pul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pul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pull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792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15000" y="6356350"/>
            <a:ext cx="1524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strike="noStrike" spc="60" baseline="0">
                <a:solidFill>
                  <a:schemeClr val="tx1"/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12/10/2016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cap="all" spc="60" baseline="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43800" y="6356350"/>
            <a:ext cx="990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aseline="0">
                <a:solidFill>
                  <a:schemeClr val="tx1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>
    <p:pull/>
  </p:transition>
  <p:txStyles>
    <p:titleStyle>
      <a:lvl1pPr algn="l" defTabSz="914400" rtl="0" eaLnBrk="1" latinLnBrk="0" hangingPunct="1">
        <a:spcBef>
          <a:spcPct val="0"/>
        </a:spcBef>
        <a:buNone/>
        <a:defRPr sz="3000" kern="1200" cap="all" spc="50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882775"/>
            <a:ext cx="7772400" cy="1470025"/>
          </a:xfrm>
        </p:spPr>
        <p:txBody>
          <a:bodyPr/>
          <a:lstStyle/>
          <a:p>
            <a:r>
              <a:rPr lang="fr-FR" b="1" dirty="0" err="1">
                <a:solidFill>
                  <a:srgbClr val="FFFF00"/>
                </a:solidFill>
              </a:rPr>
              <a:t>What</a:t>
            </a:r>
            <a:r>
              <a:rPr lang="fr-FR" b="1" dirty="0">
                <a:solidFill>
                  <a:srgbClr val="FFFF00"/>
                </a:solidFill>
              </a:rPr>
              <a:t> </a:t>
            </a:r>
            <a:r>
              <a:rPr lang="fr-FR" b="1" dirty="0" smtClean="0">
                <a:solidFill>
                  <a:srgbClr val="FFFF00"/>
                </a:solidFill>
              </a:rPr>
              <a:t> a  </a:t>
            </a:r>
            <a:r>
              <a:rPr lang="fr-FR" b="1" dirty="0" err="1">
                <a:solidFill>
                  <a:srgbClr val="FFFF00"/>
                </a:solidFill>
              </a:rPr>
              <a:t>glorious</a:t>
            </a:r>
            <a:r>
              <a:rPr lang="fr-FR" b="1" dirty="0">
                <a:solidFill>
                  <a:srgbClr val="FFFF00"/>
                </a:solidFill>
              </a:rPr>
              <a:t> </a:t>
            </a:r>
            <a:r>
              <a:rPr lang="fr-FR" b="1" dirty="0" smtClean="0">
                <a:solidFill>
                  <a:srgbClr val="FFFF00"/>
                </a:solidFill>
              </a:rPr>
              <a:t> </a:t>
            </a:r>
            <a:r>
              <a:rPr lang="fr-FR" b="1" dirty="0" err="1" smtClean="0">
                <a:solidFill>
                  <a:srgbClr val="FFFF00"/>
                </a:solidFill>
              </a:rPr>
              <a:t>day</a:t>
            </a:r>
            <a:r>
              <a:rPr lang="fr-FR" b="1" dirty="0">
                <a:solidFill>
                  <a:srgbClr val="FFFF00"/>
                </a:solidFill>
              </a:rPr>
              <a:t/>
            </a:r>
            <a:br>
              <a:rPr lang="fr-FR" b="1" dirty="0">
                <a:solidFill>
                  <a:srgbClr val="FFFF00"/>
                </a:solidFill>
              </a:rPr>
            </a:br>
            <a:endParaRPr lang="en-ZA" b="1" dirty="0">
              <a:solidFill>
                <a:srgbClr val="FFFF00"/>
              </a:solidFill>
            </a:endParaRPr>
          </a:p>
        </p:txBody>
      </p:sp>
      <p:sp>
        <p:nvSpPr>
          <p:cNvPr id="4" name="Bevel 3"/>
          <p:cNvSpPr/>
          <p:nvPr/>
        </p:nvSpPr>
        <p:spPr>
          <a:xfrm>
            <a:off x="3972790" y="3759708"/>
            <a:ext cx="1257300" cy="583692"/>
          </a:xfrm>
          <a:prstGeom prst="bevel">
            <a:avLst/>
          </a:prstGeom>
          <a:solidFill>
            <a:srgbClr val="CC6600"/>
          </a:solidFill>
          <a:ln w="12700">
            <a:solidFill>
              <a:schemeClr val="bg2"/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400" b="1" i="1" dirty="0" smtClean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651</a:t>
            </a:r>
            <a:endParaRPr lang="en-ZA" sz="2400" b="1" i="1" dirty="0">
              <a:solidFill>
                <a:srgbClr val="FFFF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Bevel 4"/>
          <p:cNvSpPr/>
          <p:nvPr/>
        </p:nvSpPr>
        <p:spPr>
          <a:xfrm>
            <a:off x="3969327" y="4445508"/>
            <a:ext cx="1257300" cy="583692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400" b="1" i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Arial" pitchFamily="34" charset="0"/>
                <a:cs typeface="Arial" pitchFamily="34" charset="0"/>
              </a:rPr>
              <a:t>So-G</a:t>
            </a:r>
            <a:endParaRPr lang="en-ZA" sz="2400" b="1" i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3256993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57200"/>
            <a:ext cx="7924800" cy="1143000"/>
          </a:xfrm>
        </p:spPr>
        <p:txBody>
          <a:bodyPr/>
          <a:lstStyle/>
          <a:p>
            <a:pPr algn="ctr"/>
            <a:r>
              <a:rPr lang="en-ZA" i="1" dirty="0" smtClean="0">
                <a:solidFill>
                  <a:srgbClr val="FFFF00"/>
                </a:solidFill>
              </a:rPr>
              <a:t>Chorus</a:t>
            </a:r>
            <a:r>
              <a:rPr lang="en-ZA" dirty="0" smtClean="0"/>
              <a:t> </a:t>
            </a:r>
            <a:endParaRPr lang="en-ZA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457200" y="2057400"/>
            <a:ext cx="8229600" cy="17526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fr-FR" sz="3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What</a:t>
            </a:r>
            <a:r>
              <a:rPr lang="fr-FR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  a   </a:t>
            </a:r>
            <a:r>
              <a:rPr lang="fr-FR" sz="3600" dirty="0" err="1">
                <a:latin typeface="Arial" panose="020B0604020202020204" pitchFamily="34" charset="0"/>
                <a:cs typeface="Arial" panose="020B0604020202020204" pitchFamily="34" charset="0"/>
              </a:rPr>
              <a:t>glorious</a:t>
            </a:r>
            <a:r>
              <a:rPr lang="fr-FR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fr-FR" sz="3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day</a:t>
            </a:r>
            <a:endParaRPr lang="fr-FR" sz="3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fr-FR" sz="3600" dirty="0" err="1">
                <a:latin typeface="Arial" panose="020B0604020202020204" pitchFamily="34" charset="0"/>
                <a:cs typeface="Arial" panose="020B0604020202020204" pitchFamily="34" charset="0"/>
              </a:rPr>
              <a:t>When</a:t>
            </a:r>
            <a:r>
              <a:rPr lang="fr-FR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3600" dirty="0" err="1">
                <a:latin typeface="Arial" panose="020B0604020202020204" pitchFamily="34" charset="0"/>
                <a:cs typeface="Arial" panose="020B0604020202020204" pitchFamily="34" charset="0"/>
              </a:rPr>
              <a:t>Jesus</a:t>
            </a:r>
            <a:r>
              <a:rPr lang="fr-FR" sz="3600" dirty="0">
                <a:latin typeface="Arial" panose="020B0604020202020204" pitchFamily="34" charset="0"/>
                <a:cs typeface="Arial" panose="020B0604020202020204" pitchFamily="34" charset="0"/>
              </a:rPr>
              <a:t> Christ </a:t>
            </a:r>
            <a:r>
              <a:rPr lang="fr-FR" sz="3600" dirty="0" err="1">
                <a:latin typeface="Arial" panose="020B0604020202020204" pitchFamily="34" charset="0"/>
                <a:cs typeface="Arial" panose="020B0604020202020204" pitchFamily="34" charset="0"/>
              </a:rPr>
              <a:t>saved</a:t>
            </a:r>
            <a:r>
              <a:rPr lang="fr-FR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me</a:t>
            </a:r>
            <a:endParaRPr lang="fr-FR" sz="3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endParaRPr lang="fr-FR" sz="36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endParaRPr lang="en-ZA" sz="36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ight Brace 3"/>
          <p:cNvSpPr/>
          <p:nvPr/>
        </p:nvSpPr>
        <p:spPr>
          <a:xfrm>
            <a:off x="7696200" y="2133600"/>
            <a:ext cx="307848" cy="1295400"/>
          </a:xfrm>
          <a:prstGeom prst="rightBrace">
            <a:avLst/>
          </a:prstGeom>
          <a:ln>
            <a:solidFill>
              <a:schemeClr val="tx1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>
              <a:ln>
                <a:solidFill>
                  <a:srgbClr val="FFFF00"/>
                </a:solidFill>
              </a:ln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8098292" y="2524780"/>
            <a:ext cx="7409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i="1" dirty="0" smtClean="0"/>
              <a:t>(X4)</a:t>
            </a:r>
            <a:endParaRPr lang="en-ZA" sz="2800" i="1" dirty="0"/>
          </a:p>
        </p:txBody>
      </p:sp>
    </p:spTree>
    <p:extLst>
      <p:ext uri="{BB962C8B-B14F-4D97-AF65-F5344CB8AC3E}">
        <p14:creationId xmlns:p14="http://schemas.microsoft.com/office/powerpoint/2010/main" val="1266624865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ZA" sz="36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</a:t>
            </a:r>
            <a:endParaRPr lang="en-ZA" sz="3600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457200" y="1600200"/>
            <a:ext cx="8229600" cy="3657599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fr-FR" sz="3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From</a:t>
            </a:r>
            <a:r>
              <a:rPr lang="fr-FR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3600" dirty="0">
                <a:latin typeface="Arial" panose="020B0604020202020204" pitchFamily="34" charset="0"/>
                <a:cs typeface="Arial" panose="020B0604020202020204" pitchFamily="34" charset="0"/>
              </a:rPr>
              <a:t>all bondage of sin,</a:t>
            </a:r>
          </a:p>
          <a:p>
            <a:pPr marL="0" indent="0" algn="ctr">
              <a:buNone/>
            </a:pPr>
            <a:r>
              <a:rPr lang="fr-FR" sz="3600" dirty="0" err="1">
                <a:latin typeface="Arial" panose="020B0604020202020204" pitchFamily="34" charset="0"/>
                <a:cs typeface="Arial" panose="020B0604020202020204" pitchFamily="34" charset="0"/>
              </a:rPr>
              <a:t>Jesus</a:t>
            </a:r>
            <a:r>
              <a:rPr lang="fr-FR" sz="3600" dirty="0">
                <a:latin typeface="Arial" panose="020B0604020202020204" pitchFamily="34" charset="0"/>
                <a:cs typeface="Arial" panose="020B0604020202020204" pitchFamily="34" charset="0"/>
              </a:rPr>
              <a:t> has set me </a:t>
            </a:r>
            <a:r>
              <a:rPr lang="fr-FR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free.</a:t>
            </a:r>
          </a:p>
          <a:p>
            <a:pPr marL="0" indent="0" algn="ctr">
              <a:buNone/>
            </a:pPr>
            <a:endParaRPr lang="fr-FR" sz="1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fr-FR" sz="3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What</a:t>
            </a:r>
            <a:r>
              <a:rPr lang="fr-FR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3600" dirty="0"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fr-FR" sz="3600" dirty="0" err="1">
                <a:latin typeface="Arial" panose="020B0604020202020204" pitchFamily="34" charset="0"/>
                <a:cs typeface="Arial" panose="020B0604020202020204" pitchFamily="34" charset="0"/>
              </a:rPr>
              <a:t>glorious</a:t>
            </a:r>
            <a:r>
              <a:rPr lang="fr-FR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3600" dirty="0" err="1">
                <a:latin typeface="Arial" panose="020B0604020202020204" pitchFamily="34" charset="0"/>
                <a:cs typeface="Arial" panose="020B0604020202020204" pitchFamily="34" charset="0"/>
              </a:rPr>
              <a:t>day</a:t>
            </a:r>
            <a:endParaRPr lang="fr-FR" sz="3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fr-FR" sz="3600" dirty="0" err="1">
                <a:latin typeface="Arial" panose="020B0604020202020204" pitchFamily="34" charset="0"/>
                <a:cs typeface="Arial" panose="020B0604020202020204" pitchFamily="34" charset="0"/>
              </a:rPr>
              <a:t>When</a:t>
            </a:r>
            <a:r>
              <a:rPr lang="fr-FR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3600" dirty="0" err="1">
                <a:latin typeface="Arial" panose="020B0604020202020204" pitchFamily="34" charset="0"/>
                <a:cs typeface="Arial" panose="020B0604020202020204" pitchFamily="34" charset="0"/>
              </a:rPr>
              <a:t>Jesus</a:t>
            </a:r>
            <a:r>
              <a:rPr lang="fr-FR" sz="3600" dirty="0">
                <a:latin typeface="Arial" panose="020B0604020202020204" pitchFamily="34" charset="0"/>
                <a:cs typeface="Arial" panose="020B0604020202020204" pitchFamily="34" charset="0"/>
              </a:rPr>
              <a:t> Christ </a:t>
            </a:r>
            <a:r>
              <a:rPr lang="fr-FR" sz="3600" dirty="0" err="1">
                <a:latin typeface="Arial" panose="020B0604020202020204" pitchFamily="34" charset="0"/>
                <a:cs typeface="Arial" panose="020B0604020202020204" pitchFamily="34" charset="0"/>
              </a:rPr>
              <a:t>saved</a:t>
            </a:r>
            <a:r>
              <a:rPr lang="fr-FR" sz="3600" dirty="0">
                <a:latin typeface="Arial" panose="020B0604020202020204" pitchFamily="34" charset="0"/>
                <a:cs typeface="Arial" panose="020B0604020202020204" pitchFamily="34" charset="0"/>
              </a:rPr>
              <a:t> me!</a:t>
            </a:r>
          </a:p>
          <a:p>
            <a:pPr marL="0" indent="0" algn="ctr">
              <a:buNone/>
            </a:pPr>
            <a:endParaRPr lang="en-ZA" sz="36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Right Brace 4"/>
          <p:cNvSpPr/>
          <p:nvPr/>
        </p:nvSpPr>
        <p:spPr>
          <a:xfrm>
            <a:off x="7086600" y="1746034"/>
            <a:ext cx="307848" cy="1295400"/>
          </a:xfrm>
          <a:prstGeom prst="rightBrac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7" name="Right Brace 6"/>
          <p:cNvSpPr/>
          <p:nvPr/>
        </p:nvSpPr>
        <p:spPr>
          <a:xfrm>
            <a:off x="7315200" y="1746034"/>
            <a:ext cx="307848" cy="1149566"/>
          </a:xfrm>
          <a:prstGeom prst="rightBrace">
            <a:avLst/>
          </a:prstGeom>
          <a:ln>
            <a:solidFill>
              <a:schemeClr val="tx1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>
              <a:ln>
                <a:solidFill>
                  <a:srgbClr val="FFFF00"/>
                </a:solidFill>
              </a:ln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696200" y="2057400"/>
            <a:ext cx="7409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i="1" dirty="0" smtClean="0"/>
              <a:t>(X3)</a:t>
            </a:r>
            <a:endParaRPr lang="en-ZA" sz="2800" i="1" dirty="0"/>
          </a:p>
        </p:txBody>
      </p:sp>
    </p:spTree>
    <p:extLst>
      <p:ext uri="{BB962C8B-B14F-4D97-AF65-F5344CB8AC3E}">
        <p14:creationId xmlns:p14="http://schemas.microsoft.com/office/powerpoint/2010/main" val="2806611508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en-ZA" sz="36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</a:t>
            </a:r>
            <a:endParaRPr lang="en-ZA" sz="3600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457200" y="1676400"/>
            <a:ext cx="8229600" cy="259080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fr-FR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I  </a:t>
            </a:r>
            <a:r>
              <a:rPr lang="fr-FR" sz="3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will</a:t>
            </a:r>
            <a:r>
              <a:rPr lang="fr-FR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fr-FR" sz="3600" dirty="0">
                <a:latin typeface="Arial" panose="020B0604020202020204" pitchFamily="34" charset="0"/>
                <a:cs typeface="Arial" panose="020B0604020202020204" pitchFamily="34" charset="0"/>
              </a:rPr>
              <a:t>no </a:t>
            </a:r>
            <a:r>
              <a:rPr lang="fr-FR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longer  </a:t>
            </a:r>
            <a:r>
              <a:rPr lang="fr-FR" sz="3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touch</a:t>
            </a:r>
            <a:endParaRPr lang="fr-FR" sz="3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fr-FR" sz="3600" dirty="0">
                <a:latin typeface="Arial" panose="020B0604020202020204" pitchFamily="34" charset="0"/>
                <a:cs typeface="Arial" panose="020B0604020202020204" pitchFamily="34" charset="0"/>
              </a:rPr>
              <a:t>All the </a:t>
            </a:r>
            <a:r>
              <a:rPr lang="fr-FR" sz="3600" dirty="0" err="1">
                <a:latin typeface="Arial" panose="020B0604020202020204" pitchFamily="34" charset="0"/>
                <a:cs typeface="Arial" panose="020B0604020202020204" pitchFamily="34" charset="0"/>
              </a:rPr>
              <a:t>past</a:t>
            </a:r>
            <a:r>
              <a:rPr lang="fr-FR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3600" dirty="0" err="1">
                <a:latin typeface="Arial" panose="020B0604020202020204" pitchFamily="34" charset="0"/>
                <a:cs typeface="Arial" panose="020B0604020202020204" pitchFamily="34" charset="0"/>
              </a:rPr>
              <a:t>filthy</a:t>
            </a:r>
            <a:r>
              <a:rPr lang="fr-FR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3600" dirty="0" err="1">
                <a:latin typeface="Arial" panose="020B0604020202020204" pitchFamily="34" charset="0"/>
                <a:cs typeface="Arial" panose="020B0604020202020204" pitchFamily="34" charset="0"/>
              </a:rPr>
              <a:t>things</a:t>
            </a:r>
            <a:endParaRPr lang="fr-FR" sz="3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endParaRPr lang="fr-FR" sz="1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fr-FR" sz="3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What</a:t>
            </a:r>
            <a:r>
              <a:rPr lang="fr-FR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3600" dirty="0"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fr-FR" sz="3600" dirty="0" err="1">
                <a:latin typeface="Arial" panose="020B0604020202020204" pitchFamily="34" charset="0"/>
                <a:cs typeface="Arial" panose="020B0604020202020204" pitchFamily="34" charset="0"/>
              </a:rPr>
              <a:t>glorious</a:t>
            </a:r>
            <a:r>
              <a:rPr lang="fr-FR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3600" dirty="0" err="1">
                <a:latin typeface="Arial" panose="020B0604020202020204" pitchFamily="34" charset="0"/>
                <a:cs typeface="Arial" panose="020B0604020202020204" pitchFamily="34" charset="0"/>
              </a:rPr>
              <a:t>day</a:t>
            </a:r>
            <a:endParaRPr lang="fr-FR" sz="3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fr-FR" sz="3600" dirty="0" err="1">
                <a:latin typeface="Arial" panose="020B0604020202020204" pitchFamily="34" charset="0"/>
                <a:cs typeface="Arial" panose="020B0604020202020204" pitchFamily="34" charset="0"/>
              </a:rPr>
              <a:t>When</a:t>
            </a:r>
            <a:r>
              <a:rPr lang="fr-FR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3600" dirty="0" err="1">
                <a:latin typeface="Arial" panose="020B0604020202020204" pitchFamily="34" charset="0"/>
                <a:cs typeface="Arial" panose="020B0604020202020204" pitchFamily="34" charset="0"/>
              </a:rPr>
              <a:t>Jesus</a:t>
            </a:r>
            <a:r>
              <a:rPr lang="fr-FR" sz="3600" dirty="0">
                <a:latin typeface="Arial" panose="020B0604020202020204" pitchFamily="34" charset="0"/>
                <a:cs typeface="Arial" panose="020B0604020202020204" pitchFamily="34" charset="0"/>
              </a:rPr>
              <a:t> Christ </a:t>
            </a:r>
            <a:r>
              <a:rPr lang="fr-FR" sz="3600" dirty="0" err="1">
                <a:latin typeface="Arial" panose="020B0604020202020204" pitchFamily="34" charset="0"/>
                <a:cs typeface="Arial" panose="020B0604020202020204" pitchFamily="34" charset="0"/>
              </a:rPr>
              <a:t>saved</a:t>
            </a:r>
            <a:r>
              <a:rPr lang="fr-FR" sz="3600" dirty="0">
                <a:latin typeface="Arial" panose="020B0604020202020204" pitchFamily="34" charset="0"/>
                <a:cs typeface="Arial" panose="020B0604020202020204" pitchFamily="34" charset="0"/>
              </a:rPr>
              <a:t> me!</a:t>
            </a:r>
          </a:p>
          <a:p>
            <a:pPr marL="0" indent="0" algn="ctr">
              <a:buNone/>
            </a:pPr>
            <a:endParaRPr lang="en-ZA" sz="36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Right Brace 4"/>
          <p:cNvSpPr/>
          <p:nvPr/>
        </p:nvSpPr>
        <p:spPr>
          <a:xfrm>
            <a:off x="7240524" y="1676400"/>
            <a:ext cx="307848" cy="1295400"/>
          </a:xfrm>
          <a:prstGeom prst="rightBrac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7" name="Right Brace 6"/>
          <p:cNvSpPr/>
          <p:nvPr/>
        </p:nvSpPr>
        <p:spPr>
          <a:xfrm>
            <a:off x="7315200" y="1822234"/>
            <a:ext cx="307848" cy="1149566"/>
          </a:xfrm>
          <a:prstGeom prst="rightBrace">
            <a:avLst/>
          </a:prstGeom>
          <a:ln>
            <a:solidFill>
              <a:schemeClr val="tx1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>
              <a:ln>
                <a:solidFill>
                  <a:srgbClr val="FFFF00"/>
                </a:solidFill>
              </a:ln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696200" y="2143780"/>
            <a:ext cx="7409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i="1" dirty="0" smtClean="0"/>
              <a:t>(X3)</a:t>
            </a:r>
            <a:endParaRPr lang="en-ZA" sz="2800" i="1" dirty="0"/>
          </a:p>
        </p:txBody>
      </p:sp>
    </p:spTree>
    <p:extLst>
      <p:ext uri="{BB962C8B-B14F-4D97-AF65-F5344CB8AC3E}">
        <p14:creationId xmlns:p14="http://schemas.microsoft.com/office/powerpoint/2010/main" val="3734518903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ZA" sz="3600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ZA" sz="3600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ZA" sz="36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</a:t>
            </a:r>
            <a:endParaRPr lang="en-ZA" sz="3600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457200" y="1676401"/>
            <a:ext cx="8229600" cy="3505199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fr-FR" sz="3600" dirty="0">
                <a:latin typeface="Arial" panose="020B0604020202020204" pitchFamily="34" charset="0"/>
                <a:cs typeface="Arial" panose="020B0604020202020204" pitchFamily="34" charset="0"/>
              </a:rPr>
              <a:t>No longer me </a:t>
            </a:r>
            <a:r>
              <a:rPr lang="fr-FR" sz="3600" dirty="0" err="1">
                <a:latin typeface="Arial" panose="020B0604020202020204" pitchFamily="34" charset="0"/>
                <a:cs typeface="Arial" panose="020B0604020202020204" pitchFamily="34" charset="0"/>
              </a:rPr>
              <a:t>that</a:t>
            </a:r>
            <a:r>
              <a:rPr lang="fr-FR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3600" dirty="0" err="1">
                <a:latin typeface="Arial" panose="020B0604020202020204" pitchFamily="34" charset="0"/>
                <a:cs typeface="Arial" panose="020B0604020202020204" pitchFamily="34" charset="0"/>
              </a:rPr>
              <a:t>lives</a:t>
            </a:r>
            <a:r>
              <a:rPr lang="fr-FR" sz="3600" dirty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</a:p>
          <a:p>
            <a:pPr marL="0" indent="0" algn="ctr">
              <a:buNone/>
            </a:pPr>
            <a:r>
              <a:rPr lang="fr-FR" sz="3600" dirty="0">
                <a:latin typeface="Arial" panose="020B0604020202020204" pitchFamily="34" charset="0"/>
                <a:cs typeface="Arial" panose="020B0604020202020204" pitchFamily="34" charset="0"/>
              </a:rPr>
              <a:t>But </a:t>
            </a:r>
            <a:r>
              <a:rPr lang="fr-FR" sz="3600" dirty="0" err="1">
                <a:latin typeface="Arial" panose="020B0604020202020204" pitchFamily="34" charset="0"/>
                <a:cs typeface="Arial" panose="020B0604020202020204" pitchFamily="34" charset="0"/>
              </a:rPr>
              <a:t>Jesus</a:t>
            </a:r>
            <a:r>
              <a:rPr lang="fr-FR" sz="3600" dirty="0">
                <a:latin typeface="Arial" panose="020B0604020202020204" pitchFamily="34" charset="0"/>
                <a:cs typeface="Arial" panose="020B0604020202020204" pitchFamily="34" charset="0"/>
              </a:rPr>
              <a:t> Christ in me.</a:t>
            </a:r>
          </a:p>
          <a:p>
            <a:pPr marL="0" indent="0" algn="ctr">
              <a:buNone/>
            </a:pPr>
            <a:endParaRPr lang="fr-FR" sz="1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fr-FR" sz="3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What</a:t>
            </a:r>
            <a:r>
              <a:rPr lang="fr-FR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3600" dirty="0"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fr-FR" sz="3600" dirty="0" err="1">
                <a:latin typeface="Arial" panose="020B0604020202020204" pitchFamily="34" charset="0"/>
                <a:cs typeface="Arial" panose="020B0604020202020204" pitchFamily="34" charset="0"/>
              </a:rPr>
              <a:t>glorious</a:t>
            </a:r>
            <a:r>
              <a:rPr lang="fr-FR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3600" dirty="0" err="1">
                <a:latin typeface="Arial" panose="020B0604020202020204" pitchFamily="34" charset="0"/>
                <a:cs typeface="Arial" panose="020B0604020202020204" pitchFamily="34" charset="0"/>
              </a:rPr>
              <a:t>day</a:t>
            </a:r>
            <a:endParaRPr lang="fr-FR" sz="3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fr-FR" sz="3600" dirty="0" err="1">
                <a:latin typeface="Arial" panose="020B0604020202020204" pitchFamily="34" charset="0"/>
                <a:cs typeface="Arial" panose="020B0604020202020204" pitchFamily="34" charset="0"/>
              </a:rPr>
              <a:t>When</a:t>
            </a:r>
            <a:r>
              <a:rPr lang="fr-FR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3600" dirty="0" err="1">
                <a:latin typeface="Arial" panose="020B0604020202020204" pitchFamily="34" charset="0"/>
                <a:cs typeface="Arial" panose="020B0604020202020204" pitchFamily="34" charset="0"/>
              </a:rPr>
              <a:t>Jesus</a:t>
            </a:r>
            <a:r>
              <a:rPr lang="fr-FR" sz="3600" dirty="0">
                <a:latin typeface="Arial" panose="020B0604020202020204" pitchFamily="34" charset="0"/>
                <a:cs typeface="Arial" panose="020B0604020202020204" pitchFamily="34" charset="0"/>
              </a:rPr>
              <a:t> Christ </a:t>
            </a:r>
            <a:r>
              <a:rPr lang="fr-FR" sz="3600" dirty="0" err="1">
                <a:latin typeface="Arial" panose="020B0604020202020204" pitchFamily="34" charset="0"/>
                <a:cs typeface="Arial" panose="020B0604020202020204" pitchFamily="34" charset="0"/>
              </a:rPr>
              <a:t>saved</a:t>
            </a:r>
            <a:r>
              <a:rPr lang="fr-FR" sz="3600" dirty="0">
                <a:latin typeface="Arial" panose="020B0604020202020204" pitchFamily="34" charset="0"/>
                <a:cs typeface="Arial" panose="020B0604020202020204" pitchFamily="34" charset="0"/>
              </a:rPr>
              <a:t> me!</a:t>
            </a:r>
          </a:p>
          <a:p>
            <a:pPr marL="0" indent="0" algn="ctr">
              <a:buNone/>
            </a:pPr>
            <a:endParaRPr lang="fr-FR" sz="36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endParaRPr lang="en-ZA" sz="36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Right Brace 4"/>
          <p:cNvSpPr/>
          <p:nvPr/>
        </p:nvSpPr>
        <p:spPr>
          <a:xfrm>
            <a:off x="7162800" y="1721426"/>
            <a:ext cx="307848" cy="1295400"/>
          </a:xfrm>
          <a:prstGeom prst="rightBrac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7" name="Right Brace 6"/>
          <p:cNvSpPr/>
          <p:nvPr/>
        </p:nvSpPr>
        <p:spPr>
          <a:xfrm>
            <a:off x="7315200" y="1746034"/>
            <a:ext cx="307848" cy="1149566"/>
          </a:xfrm>
          <a:prstGeom prst="rightBrace">
            <a:avLst/>
          </a:prstGeom>
          <a:ln>
            <a:solidFill>
              <a:schemeClr val="tx1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>
              <a:ln>
                <a:solidFill>
                  <a:srgbClr val="FFFF00"/>
                </a:solidFill>
              </a:ln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696200" y="2067580"/>
            <a:ext cx="7409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i="1" dirty="0" smtClean="0"/>
              <a:t>(X3)</a:t>
            </a:r>
            <a:endParaRPr lang="en-ZA" sz="2800" i="1" dirty="0"/>
          </a:p>
        </p:txBody>
      </p:sp>
    </p:spTree>
    <p:extLst>
      <p:ext uri="{BB962C8B-B14F-4D97-AF65-F5344CB8AC3E}">
        <p14:creationId xmlns:p14="http://schemas.microsoft.com/office/powerpoint/2010/main" val="3734518903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1143000"/>
          </a:xfrm>
        </p:spPr>
        <p:txBody>
          <a:bodyPr/>
          <a:lstStyle/>
          <a:p>
            <a:pPr algn="ctr"/>
            <a:r>
              <a:rPr lang="en-ZA" sz="36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endParaRPr lang="en-ZA" sz="3600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457200" y="1600200"/>
            <a:ext cx="8229600" cy="3809999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fr-FR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fr-FR" sz="3600" dirty="0" err="1">
                <a:latin typeface="Arial" panose="020B0604020202020204" pitchFamily="34" charset="0"/>
                <a:cs typeface="Arial" panose="020B0604020202020204" pitchFamily="34" charset="0"/>
              </a:rPr>
              <a:t>Almighty</a:t>
            </a:r>
            <a:r>
              <a:rPr lang="fr-FR" sz="3600" dirty="0">
                <a:latin typeface="Arial" panose="020B0604020202020204" pitchFamily="34" charset="0"/>
                <a:cs typeface="Arial" panose="020B0604020202020204" pitchFamily="34" charset="0"/>
              </a:rPr>
              <a:t> chose me</a:t>
            </a:r>
          </a:p>
          <a:p>
            <a:pPr marL="0" indent="0" algn="ctr">
              <a:buNone/>
            </a:pPr>
            <a:r>
              <a:rPr lang="fr-FR" sz="3600" dirty="0" err="1">
                <a:latin typeface="Arial" panose="020B0604020202020204" pitchFamily="34" charset="0"/>
                <a:cs typeface="Arial" panose="020B0604020202020204" pitchFamily="34" charset="0"/>
              </a:rPr>
              <a:t>Well</a:t>
            </a:r>
            <a:r>
              <a:rPr lang="fr-FR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3600" dirty="0" err="1">
                <a:latin typeface="Arial" panose="020B0604020202020204" pitchFamily="34" charset="0"/>
                <a:cs typeface="Arial" panose="020B0604020202020204" pitchFamily="34" charset="0"/>
              </a:rPr>
              <a:t>before</a:t>
            </a:r>
            <a:r>
              <a:rPr lang="fr-FR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3600" dirty="0" err="1">
                <a:latin typeface="Arial" panose="020B0604020202020204" pitchFamily="34" charset="0"/>
                <a:cs typeface="Arial" panose="020B0604020202020204" pitchFamily="34" charset="0"/>
              </a:rPr>
              <a:t>foundation</a:t>
            </a:r>
            <a:r>
              <a:rPr lang="fr-FR" sz="3600" dirty="0">
                <a:latin typeface="Arial" panose="020B0604020202020204" pitchFamily="34" charset="0"/>
                <a:cs typeface="Arial" panose="020B0604020202020204" pitchFamily="34" charset="0"/>
              </a:rPr>
              <a:t>     </a:t>
            </a:r>
          </a:p>
          <a:p>
            <a:pPr marL="0" indent="0" algn="ctr">
              <a:buNone/>
            </a:pPr>
            <a:endParaRPr lang="fr-FR" sz="1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fr-FR" sz="3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What</a:t>
            </a:r>
            <a:r>
              <a:rPr lang="fr-FR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3600" dirty="0"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fr-FR" sz="3600" dirty="0" err="1">
                <a:latin typeface="Arial" panose="020B0604020202020204" pitchFamily="34" charset="0"/>
                <a:cs typeface="Arial" panose="020B0604020202020204" pitchFamily="34" charset="0"/>
              </a:rPr>
              <a:t>glorious</a:t>
            </a:r>
            <a:r>
              <a:rPr lang="fr-FR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3600" dirty="0" err="1">
                <a:latin typeface="Arial" panose="020B0604020202020204" pitchFamily="34" charset="0"/>
                <a:cs typeface="Arial" panose="020B0604020202020204" pitchFamily="34" charset="0"/>
              </a:rPr>
              <a:t>day</a:t>
            </a:r>
            <a:endParaRPr lang="fr-FR" sz="3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fr-FR" sz="3600" dirty="0" err="1">
                <a:latin typeface="Arial" panose="020B0604020202020204" pitchFamily="34" charset="0"/>
                <a:cs typeface="Arial" panose="020B0604020202020204" pitchFamily="34" charset="0"/>
              </a:rPr>
              <a:t>When</a:t>
            </a:r>
            <a:r>
              <a:rPr lang="fr-FR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3600" dirty="0" err="1">
                <a:latin typeface="Arial" panose="020B0604020202020204" pitchFamily="34" charset="0"/>
                <a:cs typeface="Arial" panose="020B0604020202020204" pitchFamily="34" charset="0"/>
              </a:rPr>
              <a:t>Jesus</a:t>
            </a:r>
            <a:r>
              <a:rPr lang="fr-FR" sz="3600" dirty="0">
                <a:latin typeface="Arial" panose="020B0604020202020204" pitchFamily="34" charset="0"/>
                <a:cs typeface="Arial" panose="020B0604020202020204" pitchFamily="34" charset="0"/>
              </a:rPr>
              <a:t> Christ </a:t>
            </a:r>
            <a:r>
              <a:rPr lang="fr-FR" sz="3600" dirty="0" err="1">
                <a:latin typeface="Arial" panose="020B0604020202020204" pitchFamily="34" charset="0"/>
                <a:cs typeface="Arial" panose="020B0604020202020204" pitchFamily="34" charset="0"/>
              </a:rPr>
              <a:t>saved</a:t>
            </a:r>
            <a:r>
              <a:rPr lang="fr-FR" sz="3600" dirty="0">
                <a:latin typeface="Arial" panose="020B0604020202020204" pitchFamily="34" charset="0"/>
                <a:cs typeface="Arial" panose="020B0604020202020204" pitchFamily="34" charset="0"/>
              </a:rPr>
              <a:t> me!</a:t>
            </a:r>
          </a:p>
          <a:p>
            <a:pPr marL="0" indent="0" algn="ctr">
              <a:buNone/>
            </a:pPr>
            <a:endParaRPr lang="en-ZA" sz="36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ight Brace 3"/>
          <p:cNvSpPr/>
          <p:nvPr/>
        </p:nvSpPr>
        <p:spPr>
          <a:xfrm>
            <a:off x="7162800" y="1676400"/>
            <a:ext cx="307848" cy="1295400"/>
          </a:xfrm>
          <a:prstGeom prst="rightBrac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8" name="Right Brace 7"/>
          <p:cNvSpPr/>
          <p:nvPr/>
        </p:nvSpPr>
        <p:spPr>
          <a:xfrm>
            <a:off x="7315200" y="1746034"/>
            <a:ext cx="307848" cy="1149566"/>
          </a:xfrm>
          <a:prstGeom prst="rightBrace">
            <a:avLst/>
          </a:prstGeom>
          <a:ln>
            <a:solidFill>
              <a:schemeClr val="tx1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>
              <a:ln>
                <a:solidFill>
                  <a:srgbClr val="FFFF00"/>
                </a:solidFill>
              </a:ln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7696200" y="2057400"/>
            <a:ext cx="7409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i="1" dirty="0" smtClean="0"/>
              <a:t>(X3)</a:t>
            </a:r>
            <a:endParaRPr lang="en-ZA" sz="2800" i="1" dirty="0"/>
          </a:p>
        </p:txBody>
      </p:sp>
    </p:spTree>
    <p:extLst>
      <p:ext uri="{BB962C8B-B14F-4D97-AF65-F5344CB8AC3E}">
        <p14:creationId xmlns:p14="http://schemas.microsoft.com/office/powerpoint/2010/main" val="3734518903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57200"/>
            <a:ext cx="7924800" cy="1143000"/>
          </a:xfrm>
        </p:spPr>
        <p:txBody>
          <a:bodyPr/>
          <a:lstStyle/>
          <a:p>
            <a:pPr algn="ctr"/>
            <a:r>
              <a:rPr lang="en-ZA" i="1" dirty="0" smtClean="0">
                <a:solidFill>
                  <a:srgbClr val="FFFF00"/>
                </a:solidFill>
              </a:rPr>
              <a:t>Chorus</a:t>
            </a:r>
            <a:r>
              <a:rPr lang="en-ZA" dirty="0" smtClean="0"/>
              <a:t> </a:t>
            </a:r>
            <a:endParaRPr lang="en-ZA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457200" y="2057400"/>
            <a:ext cx="8229600" cy="17526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fr-FR" sz="3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What</a:t>
            </a:r>
            <a:r>
              <a:rPr lang="fr-FR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  a   </a:t>
            </a:r>
            <a:r>
              <a:rPr lang="fr-FR" sz="3600" dirty="0" err="1">
                <a:latin typeface="Arial" panose="020B0604020202020204" pitchFamily="34" charset="0"/>
                <a:cs typeface="Arial" panose="020B0604020202020204" pitchFamily="34" charset="0"/>
              </a:rPr>
              <a:t>glorious</a:t>
            </a:r>
            <a:r>
              <a:rPr lang="fr-FR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fr-FR" sz="3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day</a:t>
            </a:r>
            <a:endParaRPr lang="fr-FR" sz="3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fr-FR" sz="3600" dirty="0" err="1">
                <a:latin typeface="Arial" panose="020B0604020202020204" pitchFamily="34" charset="0"/>
                <a:cs typeface="Arial" panose="020B0604020202020204" pitchFamily="34" charset="0"/>
              </a:rPr>
              <a:t>When</a:t>
            </a:r>
            <a:r>
              <a:rPr lang="fr-FR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3600" dirty="0" err="1">
                <a:latin typeface="Arial" panose="020B0604020202020204" pitchFamily="34" charset="0"/>
                <a:cs typeface="Arial" panose="020B0604020202020204" pitchFamily="34" charset="0"/>
              </a:rPr>
              <a:t>Jesus</a:t>
            </a:r>
            <a:r>
              <a:rPr lang="fr-FR" sz="3600" dirty="0">
                <a:latin typeface="Arial" panose="020B0604020202020204" pitchFamily="34" charset="0"/>
                <a:cs typeface="Arial" panose="020B0604020202020204" pitchFamily="34" charset="0"/>
              </a:rPr>
              <a:t> Christ </a:t>
            </a:r>
            <a:r>
              <a:rPr lang="fr-FR" sz="3600" dirty="0" err="1">
                <a:latin typeface="Arial" panose="020B0604020202020204" pitchFamily="34" charset="0"/>
                <a:cs typeface="Arial" panose="020B0604020202020204" pitchFamily="34" charset="0"/>
              </a:rPr>
              <a:t>saved</a:t>
            </a:r>
            <a:r>
              <a:rPr lang="fr-FR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me</a:t>
            </a:r>
            <a:endParaRPr lang="fr-FR" sz="3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endParaRPr lang="fr-FR" sz="36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endParaRPr lang="en-ZA" sz="36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ight Brace 3"/>
          <p:cNvSpPr/>
          <p:nvPr/>
        </p:nvSpPr>
        <p:spPr>
          <a:xfrm>
            <a:off x="7696200" y="2133600"/>
            <a:ext cx="307848" cy="1295400"/>
          </a:xfrm>
          <a:prstGeom prst="rightBrace">
            <a:avLst/>
          </a:prstGeom>
          <a:ln>
            <a:solidFill>
              <a:schemeClr val="tx1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>
              <a:ln>
                <a:solidFill>
                  <a:srgbClr val="FFFF00"/>
                </a:solidFill>
              </a:ln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8098292" y="2524780"/>
            <a:ext cx="7409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i="1" dirty="0" smtClean="0"/>
              <a:t>(X4)</a:t>
            </a:r>
            <a:endParaRPr lang="en-ZA" sz="2800" i="1" dirty="0"/>
          </a:p>
        </p:txBody>
      </p:sp>
      <p:sp>
        <p:nvSpPr>
          <p:cNvPr id="7" name="Action Button: End 6">
            <a:hlinkClick r:id="" action="ppaction://hlinkshowjump?jump=lastslide" highlightClick="1"/>
          </p:cNvPr>
          <p:cNvSpPr/>
          <p:nvPr/>
        </p:nvSpPr>
        <p:spPr>
          <a:xfrm>
            <a:off x="4038600" y="4062984"/>
            <a:ext cx="1042416" cy="204216"/>
          </a:xfrm>
          <a:prstGeom prst="actionButtonEnd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756022926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orizon">
  <a:themeElements>
    <a:clrScheme name="Horizon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7E97AD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Horizon">
      <a:maj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Horizon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hade val="100000"/>
                <a:satMod val="100000"/>
              </a:schemeClr>
            </a:gs>
            <a:gs pos="100000">
              <a:schemeClr val="phClr">
                <a:tint val="61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</a:schemeClr>
            </a:gs>
            <a:gs pos="100000">
              <a:schemeClr val="phClr">
                <a:tint val="90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5240" cap="flat" cmpd="sng" algn="ctr">
          <a:solidFill>
            <a:schemeClr val="phClr">
              <a:tint val="25000"/>
              <a:alpha val="25000"/>
            </a:schemeClr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2924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prstMaterial="flat">
            <a:bevelT w="34925" h="47625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40000"/>
              </a:schemeClr>
            </a:gs>
            <a:gs pos="31000">
              <a:schemeClr val="phClr">
                <a:tint val="100000"/>
                <a:shade val="90000"/>
                <a:alpha val="100000"/>
              </a:schemeClr>
            </a:gs>
            <a:gs pos="100000">
              <a:schemeClr val="phClr">
                <a:tint val="100000"/>
                <a:shade val="80000"/>
                <a:alpha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80000"/>
              </a:schemeClr>
            </a:gs>
            <a:gs pos="41000">
              <a:schemeClr val="phClr">
                <a:tint val="100000"/>
                <a:shade val="100000"/>
                <a:alpha val="100000"/>
                <a:satMod val="150000"/>
              </a:schemeClr>
            </a:gs>
            <a:gs pos="100000">
              <a:schemeClr val="phClr">
                <a:tint val="100000"/>
                <a:shade val="65000"/>
                <a:alpha val="100000"/>
              </a:schemeClr>
            </a:gs>
          </a:gsLst>
          <a:path path="circle">
            <a:fillToRect l="50000" t="8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Horizon</Template>
  <TotalTime>55</TotalTime>
  <Words>131</Words>
  <Application>Microsoft Office PowerPoint</Application>
  <PresentationFormat>On-screen Show (4:3)</PresentationFormat>
  <Paragraphs>40</Paragraphs>
  <Slides>7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Horizon</vt:lpstr>
      <vt:lpstr>What  a  glorious  day </vt:lpstr>
      <vt:lpstr>Chorus </vt:lpstr>
      <vt:lpstr>1.</vt:lpstr>
      <vt:lpstr>2.</vt:lpstr>
      <vt:lpstr> 3.</vt:lpstr>
      <vt:lpstr>4</vt:lpstr>
      <vt:lpstr>Chorus 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Ukelo Alimange</dc:creator>
  <cp:lastModifiedBy>Ukelo Alimange</cp:lastModifiedBy>
  <cp:revision>13</cp:revision>
  <dcterms:created xsi:type="dcterms:W3CDTF">2006-08-16T00:00:00Z</dcterms:created>
  <dcterms:modified xsi:type="dcterms:W3CDTF">2016-12-10T16:29:35Z</dcterms:modified>
</cp:coreProperties>
</file>