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88" r:id="rId6"/>
    <p:sldId id="296" r:id="rId7"/>
    <p:sldId id="289" r:id="rId8"/>
    <p:sldId id="300" r:id="rId9"/>
    <p:sldId id="291" r:id="rId10"/>
    <p:sldId id="301" r:id="rId11"/>
    <p:sldId id="292" r:id="rId12"/>
    <p:sldId id="287" r:id="rId13"/>
    <p:sldId id="297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714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708BB-2A84-4DFD-B79D-B3A408F87BA6}" type="datetimeFigureOut">
              <a:rPr lang="en-ZA" smtClean="0"/>
              <a:t>2025/01/16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68F76-3B6F-4F27-BD2F-5933670660E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340086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708BB-2A84-4DFD-B79D-B3A408F87BA6}" type="datetimeFigureOut">
              <a:rPr lang="en-ZA" smtClean="0"/>
              <a:t>2025/01/16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68F76-3B6F-4F27-BD2F-5933670660E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297122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708BB-2A84-4DFD-B79D-B3A408F87BA6}" type="datetimeFigureOut">
              <a:rPr lang="en-ZA" smtClean="0"/>
              <a:t>2025/01/16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68F76-3B6F-4F27-BD2F-5933670660E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579092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708BB-2A84-4DFD-B79D-B3A408F87BA6}" type="datetimeFigureOut">
              <a:rPr lang="en-ZA" smtClean="0"/>
              <a:t>2025/01/16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68F76-3B6F-4F27-BD2F-5933670660E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251945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708BB-2A84-4DFD-B79D-B3A408F87BA6}" type="datetimeFigureOut">
              <a:rPr lang="en-ZA" smtClean="0"/>
              <a:t>2025/01/16</a:t>
            </a:fld>
            <a:endParaRPr lang="en-Z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68F76-3B6F-4F27-BD2F-5933670660E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317821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708BB-2A84-4DFD-B79D-B3A408F87BA6}" type="datetimeFigureOut">
              <a:rPr lang="en-ZA" smtClean="0"/>
              <a:t>2025/01/16</a:t>
            </a:fld>
            <a:endParaRPr lang="en-Z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68F76-3B6F-4F27-BD2F-5933670660E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81455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708BB-2A84-4DFD-B79D-B3A408F87BA6}" type="datetimeFigureOut">
              <a:rPr lang="en-ZA" smtClean="0"/>
              <a:t>2025/01/16</a:t>
            </a:fld>
            <a:endParaRPr lang="en-Z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68F76-3B6F-4F27-BD2F-5933670660E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57058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708BB-2A84-4DFD-B79D-B3A408F87BA6}" type="datetimeFigureOut">
              <a:rPr lang="en-ZA" smtClean="0"/>
              <a:t>2025/01/16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68F76-3B6F-4F27-BD2F-5933670660E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533893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708BB-2A84-4DFD-B79D-B3A408F87BA6}" type="datetimeFigureOut">
              <a:rPr lang="en-ZA" smtClean="0"/>
              <a:t>2025/01/16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68F76-3B6F-4F27-BD2F-5933670660E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385193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708BB-2A84-4DFD-B79D-B3A408F87BA6}" type="datetimeFigureOut">
              <a:rPr lang="en-ZA" smtClean="0"/>
              <a:t>2025/01/16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68F76-3B6F-4F27-BD2F-5933670660E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521616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708BB-2A84-4DFD-B79D-B3A408F87BA6}" type="datetimeFigureOut">
              <a:rPr lang="en-ZA" smtClean="0"/>
              <a:t>2025/01/16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68F76-3B6F-4F27-BD2F-5933670660E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374714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A708BB-2A84-4DFD-B79D-B3A408F87BA6}" type="datetimeFigureOut">
              <a:rPr lang="en-ZA" smtClean="0"/>
              <a:t>2025/01/16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D68F76-3B6F-4F27-BD2F-5933670660E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6741672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336" y="342900"/>
            <a:ext cx="12170664" cy="4174972"/>
          </a:xfrm>
        </p:spPr>
        <p:txBody>
          <a:bodyPr>
            <a:noAutofit/>
          </a:bodyPr>
          <a:lstStyle/>
          <a:p>
            <a:r>
              <a:rPr lang="en-ZA" sz="7200" b="1" i="1" dirty="0">
                <a:solidFill>
                  <a:srgbClr val="FFFF00"/>
                </a:solidFill>
                <a:latin typeface="Cambria" panose="02040503050406030204" pitchFamily="18" charset="0"/>
              </a:rPr>
              <a:t>A Shelter in the </a:t>
            </a:r>
            <a:br>
              <a:rPr lang="en-ZA" sz="7200" b="1" i="1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r>
              <a:rPr lang="en-ZA" sz="7200" b="1" i="1" dirty="0">
                <a:solidFill>
                  <a:srgbClr val="FFFF00"/>
                </a:solidFill>
                <a:latin typeface="Cambria" panose="02040503050406030204" pitchFamily="18" charset="0"/>
              </a:rPr>
              <a:t>Times of Storm</a:t>
            </a:r>
            <a:br>
              <a:rPr lang="en-ZA" sz="7200" b="1" i="1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r>
              <a:rPr lang="en-ZA" sz="3200" b="1" i="1" dirty="0">
                <a:solidFill>
                  <a:schemeClr val="bg1"/>
                </a:solidFill>
                <a:latin typeface="Cambria" panose="02040503050406030204" pitchFamily="18" charset="0"/>
              </a:rPr>
              <a:t>[+</a:t>
            </a:r>
            <a:r>
              <a:rPr lang="en-ZA" sz="32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solfa</a:t>
            </a:r>
            <a:r>
              <a:rPr lang="en-ZA" sz="3200" b="1" i="1" dirty="0">
                <a:solidFill>
                  <a:schemeClr val="bg1"/>
                </a:solidFill>
                <a:latin typeface="Cambria" panose="02040503050406030204" pitchFamily="18" charset="0"/>
              </a:rPr>
              <a:t>]</a:t>
            </a:r>
            <a:br>
              <a:rPr lang="en-ZA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ZA" sz="1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737</a:t>
            </a:r>
            <a:endParaRPr lang="en-ZA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3" name="Bevel 2"/>
          <p:cNvSpPr/>
          <p:nvPr/>
        </p:nvSpPr>
        <p:spPr>
          <a:xfrm>
            <a:off x="5565907" y="4733772"/>
            <a:ext cx="1030504" cy="1034045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ZA" sz="8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</a:rPr>
              <a:t>F</a:t>
            </a:r>
          </a:p>
        </p:txBody>
      </p:sp>
    </p:spTree>
    <p:extLst>
      <p:ext uri="{BB962C8B-B14F-4D97-AF65-F5344CB8AC3E}">
        <p14:creationId xmlns:p14="http://schemas.microsoft.com/office/powerpoint/2010/main" val="2938969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9632" y="1643017"/>
            <a:ext cx="10515600" cy="3721463"/>
          </a:xfrm>
        </p:spPr>
        <p:txBody>
          <a:bodyPr>
            <a:no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The Lord's our Rock in Him we hide,</a:t>
            </a:r>
            <a:b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A Shelter in the time of storm;</a:t>
            </a:r>
            <a:b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Secure whatever ill betide,</a:t>
            </a:r>
            <a:b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A Shelter in the time of storm.</a:t>
            </a:r>
            <a:endParaRPr lang="en-US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5487467" y="841522"/>
            <a:ext cx="1217066" cy="516155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1057121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9632" y="1643017"/>
            <a:ext cx="10515600" cy="3721463"/>
          </a:xfrm>
        </p:spPr>
        <p:txBody>
          <a:bodyPr>
            <a:no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Mighty Rock in a weary land,</a:t>
            </a:r>
            <a:b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Cooling shade on the burning sand,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Faithful Guide for the pilgrim band-</a:t>
            </a:r>
            <a:b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A Shelter in the time of storm.</a:t>
            </a:r>
            <a:endParaRPr lang="en-US" sz="4400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5205046" y="674212"/>
            <a:ext cx="1781907" cy="687003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449196" y="735511"/>
            <a:ext cx="13179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ZA" sz="2800" b="1" i="1" dirty="0">
                <a:latin typeface="Cambria" panose="02040503050406030204" pitchFamily="18" charset="0"/>
              </a:rPr>
              <a:t>Chorus</a:t>
            </a:r>
          </a:p>
        </p:txBody>
      </p:sp>
    </p:spTree>
    <p:extLst>
      <p:ext uri="{BB962C8B-B14F-4D97-AF65-F5344CB8AC3E}">
        <p14:creationId xmlns:p14="http://schemas.microsoft.com/office/powerpoint/2010/main" val="3184902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9632" y="1643017"/>
            <a:ext cx="10515600" cy="3721463"/>
          </a:xfrm>
        </p:spPr>
        <p:txBody>
          <a:bodyPr>
            <a:no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A Shade by day, Defence by night,</a:t>
            </a:r>
            <a:b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A Shelter in the time of storm;</a:t>
            </a:r>
            <a:b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No fears alarm, no foes affright,</a:t>
            </a:r>
            <a:b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A Shelter in the time of storm.</a:t>
            </a:r>
            <a:endParaRPr lang="en-US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5487467" y="718692"/>
            <a:ext cx="1217066" cy="516155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2046770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805E317-1DD3-0BBD-4CEB-FF67FA35E2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43AA7F-F50F-2170-5DA9-C8BCF372249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9632" y="1643017"/>
            <a:ext cx="10515600" cy="3721463"/>
          </a:xfrm>
        </p:spPr>
        <p:txBody>
          <a:bodyPr>
            <a:no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Mighty Rock in a weary land,</a:t>
            </a:r>
            <a:b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Cooling shade on the burning sand,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Faithful Guide for the pilgrim band-</a:t>
            </a:r>
            <a:b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A Shelter in the time of storm.</a:t>
            </a:r>
            <a:endParaRPr lang="en-US" sz="4400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Diamond 4">
            <a:extLst>
              <a:ext uri="{FF2B5EF4-FFF2-40B4-BE49-F238E27FC236}">
                <a16:creationId xmlns:a16="http://schemas.microsoft.com/office/drawing/2014/main" id="{EB9854E1-341A-2215-B189-5806FCE3DE46}"/>
              </a:ext>
            </a:extLst>
          </p:cNvPr>
          <p:cNvSpPr/>
          <p:nvPr/>
        </p:nvSpPr>
        <p:spPr>
          <a:xfrm>
            <a:off x="5205046" y="674212"/>
            <a:ext cx="1781907" cy="687003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685EB0A3-5FA7-ED67-1B07-138C5349F90F}"/>
              </a:ext>
            </a:extLst>
          </p:cNvPr>
          <p:cNvSpPr/>
          <p:nvPr/>
        </p:nvSpPr>
        <p:spPr>
          <a:xfrm>
            <a:off x="5449196" y="735511"/>
            <a:ext cx="13179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ZA" sz="2800" b="1" i="1" dirty="0">
                <a:latin typeface="Cambria" panose="02040503050406030204" pitchFamily="18" charset="0"/>
              </a:rPr>
              <a:t>Chorus</a:t>
            </a:r>
          </a:p>
        </p:txBody>
      </p:sp>
    </p:spTree>
    <p:extLst>
      <p:ext uri="{BB962C8B-B14F-4D97-AF65-F5344CB8AC3E}">
        <p14:creationId xmlns:p14="http://schemas.microsoft.com/office/powerpoint/2010/main" val="23063162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9632" y="1643017"/>
            <a:ext cx="10515600" cy="3721463"/>
          </a:xfrm>
        </p:spPr>
        <p:txBody>
          <a:bodyPr>
            <a:no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The raging storms may round us beat,</a:t>
            </a:r>
            <a:b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A Shelter in the time of storm;</a:t>
            </a:r>
            <a:b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We find in God our safe retreat,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A Shelter in the time of storm. </a:t>
            </a:r>
            <a:endParaRPr lang="en-US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5478899" y="786931"/>
            <a:ext cx="1217066" cy="516155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752723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C71357-2B1C-138A-C535-1A4F372FBC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5425DB-7359-F651-D2C9-5A200428FE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9632" y="1643017"/>
            <a:ext cx="10515600" cy="3721463"/>
          </a:xfrm>
        </p:spPr>
        <p:txBody>
          <a:bodyPr>
            <a:no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Mighty Rock in a weary land,</a:t>
            </a:r>
            <a:b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Cooling shade on the burning sand,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Faithful Guide for the pilgrim band-</a:t>
            </a:r>
            <a:b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A Shelter in the time of storm.</a:t>
            </a:r>
            <a:endParaRPr lang="en-US" sz="4400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Diamond 4">
            <a:extLst>
              <a:ext uri="{FF2B5EF4-FFF2-40B4-BE49-F238E27FC236}">
                <a16:creationId xmlns:a16="http://schemas.microsoft.com/office/drawing/2014/main" id="{88062A1E-6233-332B-1EE9-F6087097C11B}"/>
              </a:ext>
            </a:extLst>
          </p:cNvPr>
          <p:cNvSpPr/>
          <p:nvPr/>
        </p:nvSpPr>
        <p:spPr>
          <a:xfrm>
            <a:off x="5205046" y="674212"/>
            <a:ext cx="1781907" cy="687003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F2DB4A69-00CF-7B28-B6EE-1694D5713E93}"/>
              </a:ext>
            </a:extLst>
          </p:cNvPr>
          <p:cNvSpPr/>
          <p:nvPr/>
        </p:nvSpPr>
        <p:spPr>
          <a:xfrm>
            <a:off x="5449196" y="735511"/>
            <a:ext cx="13179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ZA" sz="2800" b="1" i="1" dirty="0">
                <a:latin typeface="Cambria" panose="02040503050406030204" pitchFamily="18" charset="0"/>
              </a:rPr>
              <a:t>Chorus</a:t>
            </a:r>
          </a:p>
        </p:txBody>
      </p:sp>
    </p:spTree>
    <p:extLst>
      <p:ext uri="{BB962C8B-B14F-4D97-AF65-F5344CB8AC3E}">
        <p14:creationId xmlns:p14="http://schemas.microsoft.com/office/powerpoint/2010/main" val="16278061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9632" y="1643017"/>
            <a:ext cx="10515600" cy="3721463"/>
          </a:xfrm>
        </p:spPr>
        <p:txBody>
          <a:bodyPr>
            <a:no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O Rock Divine, O Refuge dear,</a:t>
            </a:r>
            <a:b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A Shelter in the time of storm;</a:t>
            </a:r>
            <a:b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Be Thou our Helper ever near,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A Shelter in the time of storm. </a:t>
            </a:r>
            <a:endParaRPr lang="en-US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5478899" y="827239"/>
            <a:ext cx="1217066" cy="516155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4180468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9632" y="1238384"/>
            <a:ext cx="10515600" cy="4126097"/>
          </a:xfrm>
        </p:spPr>
        <p:txBody>
          <a:bodyPr>
            <a:no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Mighty Rock in a weary land,</a:t>
            </a:r>
            <a:b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Cooling shade on the burning sand,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Faithful Guide for the pilgrim band-</a:t>
            </a:r>
            <a:b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A Shelter in the time of storm.</a:t>
            </a:r>
            <a:endParaRPr lang="en-US" sz="4400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en-US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  <a:t>( repeat )</a:t>
            </a:r>
            <a:endParaRPr lang="en-ZA" sz="3600" b="1" i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5205046" y="551381"/>
            <a:ext cx="1781907" cy="687003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449196" y="612680"/>
            <a:ext cx="13179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ZA" sz="2800" b="1" i="1" dirty="0">
                <a:latin typeface="Cambria" panose="02040503050406030204" pitchFamily="18" charset="0"/>
              </a:rPr>
              <a:t>Chorus</a:t>
            </a:r>
          </a:p>
        </p:txBody>
      </p:sp>
      <p:sp>
        <p:nvSpPr>
          <p:cNvPr id="6" name="Action Button: End 5">
            <a:hlinkClick r:id="" action="ppaction://hlinkshowjump?jump=lastslide" highlightClick="1"/>
          </p:cNvPr>
          <p:cNvSpPr/>
          <p:nvPr/>
        </p:nvSpPr>
        <p:spPr>
          <a:xfrm>
            <a:off x="5665248" y="6568652"/>
            <a:ext cx="861502" cy="153431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68950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biLevel thresh="25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8050" t="13809" r="21775" b="9723"/>
          <a:stretch/>
        </p:blipFill>
        <p:spPr>
          <a:xfrm rot="5400000">
            <a:off x="2666996" y="-2667001"/>
            <a:ext cx="6858000" cy="12192003"/>
          </a:xfrm>
        </p:spPr>
      </p:pic>
    </p:spTree>
    <p:extLst>
      <p:ext uri="{BB962C8B-B14F-4D97-AF65-F5344CB8AC3E}">
        <p14:creationId xmlns:p14="http://schemas.microsoft.com/office/powerpoint/2010/main" val="1415686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569DEEB5D4E24182CB53BEED30AC23" ma:contentTypeVersion="15" ma:contentTypeDescription="Create a new document." ma:contentTypeScope="" ma:versionID="c2e545f5d409b778eae6e9662db28962">
  <xsd:schema xmlns:xsd="http://www.w3.org/2001/XMLSchema" xmlns:xs="http://www.w3.org/2001/XMLSchema" xmlns:p="http://schemas.microsoft.com/office/2006/metadata/properties" xmlns:ns3="e1b72f72-a6ce-48fe-a382-9236e8dc1f6b" xmlns:ns4="b3fec16b-ebc2-4fa6-9dd6-49e1f08d656d" targetNamespace="http://schemas.microsoft.com/office/2006/metadata/properties" ma:root="true" ma:fieldsID="2ff8f6d8c1385326c44e6cb4432f2795" ns3:_="" ns4:_="">
    <xsd:import namespace="e1b72f72-a6ce-48fe-a382-9236e8dc1f6b"/>
    <xsd:import namespace="b3fec16b-ebc2-4fa6-9dd6-49e1f08d65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  <xsd:element ref="ns3:_activity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b72f72-a6ce-48fe-a382-9236e8dc1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  <xsd:element name="MediaServiceDateTaken" ma:index="22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fec16b-ebc2-4fa6-9dd6-49e1f08d656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1b72f72-a6ce-48fe-a382-9236e8dc1f6b" xsi:nil="true"/>
  </documentManagement>
</p:properties>
</file>

<file path=customXml/itemProps1.xml><?xml version="1.0" encoding="utf-8"?>
<ds:datastoreItem xmlns:ds="http://schemas.openxmlformats.org/officeDocument/2006/customXml" ds:itemID="{6ACDFB4C-47DD-4E4C-9B25-23EFCF962B3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b72f72-a6ce-48fe-a382-9236e8dc1f6b"/>
    <ds:schemaRef ds:uri="b3fec16b-ebc2-4fa6-9dd6-49e1f08d65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2F3E639-9FD7-46F8-B549-34E89DFF979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974D870-576B-45B9-9B98-87B62BA8D8E4}">
  <ds:schemaRefs>
    <ds:schemaRef ds:uri="b3fec16b-ebc2-4fa6-9dd6-49e1f08d656d"/>
    <ds:schemaRef ds:uri="http://purl.org/dc/dcmitype/"/>
    <ds:schemaRef ds:uri="http://schemas.microsoft.com/office/2006/documentManagement/types"/>
    <ds:schemaRef ds:uri="http://schemas.microsoft.com/office/infopath/2007/PartnerControls"/>
    <ds:schemaRef ds:uri="http://purl.org/dc/terms/"/>
    <ds:schemaRef ds:uri="http://www.w3.org/XML/1998/namespace"/>
    <ds:schemaRef ds:uri="e1b72f72-a6ce-48fe-a382-9236e8dc1f6b"/>
    <ds:schemaRef ds:uri="http://purl.org/dc/elements/1.1/"/>
    <ds:schemaRef ds:uri="http://schemas.openxmlformats.org/package/2006/metadata/core-properties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349</TotalTime>
  <Words>283</Words>
  <Application>Microsoft Office PowerPoint</Application>
  <PresentationFormat>Widescreen</PresentationFormat>
  <Paragraphs>25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Cambria</vt:lpstr>
      <vt:lpstr>Office Theme</vt:lpstr>
      <vt:lpstr>A Shelter in the  Times of Storm [+solfa]  737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Ualimange</dc:creator>
  <cp:lastModifiedBy>LUBO</cp:lastModifiedBy>
  <cp:revision>48</cp:revision>
  <dcterms:created xsi:type="dcterms:W3CDTF">2019-04-21T00:55:48Z</dcterms:created>
  <dcterms:modified xsi:type="dcterms:W3CDTF">2025-01-16T14:11:05Z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0x010100EF569DEEB5D4E24182CB53BEED30AC23</vt:lpwstr>
  </property>
</Properties>
</file>