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2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1371600"/>
            <a:ext cx="8686800" cy="1470025"/>
          </a:xfrm>
        </p:spPr>
        <p:txBody>
          <a:bodyPr>
            <a:noAutofit/>
          </a:bodyPr>
          <a:lstStyle/>
          <a:p>
            <a:r>
              <a:rPr lang="en-ZA" sz="96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We Have This Hope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57200" y="2362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4000" b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636</a:t>
            </a:r>
          </a:p>
        </p:txBody>
      </p:sp>
      <p:sp>
        <p:nvSpPr>
          <p:cNvPr id="7" name="Bevel 6"/>
          <p:cNvSpPr/>
          <p:nvPr/>
        </p:nvSpPr>
        <p:spPr>
          <a:xfrm>
            <a:off x="3848100" y="3505200"/>
            <a:ext cx="14478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F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0224078"/>
      </p:ext>
    </p:extLst>
  </p:cSld>
  <p:clrMapOvr>
    <a:masterClrMapping/>
  </p:clrMapOvr>
  <p:transition spd="slow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insem041.INANDASEM\Downloads\703318_hellen-rot-hintergrund-vektor-datei-feu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56" y="103496"/>
            <a:ext cx="2133600" cy="2133600"/>
          </a:xfrm>
          <a:prstGeom prst="ellipse">
            <a:avLst/>
          </a:prstGeom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926" y="609600"/>
            <a:ext cx="1310148" cy="1143000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ZA" sz="3200" b="1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762000"/>
            <a:ext cx="8686797" cy="5715000"/>
          </a:xfrm>
        </p:spPr>
        <p:txBody>
          <a:bodyPr>
            <a:normAutofit fontScale="92500" lnSpcReduction="20000"/>
          </a:bodyPr>
          <a:lstStyle/>
          <a:p>
            <a:pPr marL="0" indent="0" algn="ctr" fontAlgn="base">
              <a:buNone/>
            </a:pP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We have this Hope that burns </a:t>
            </a:r>
          </a:p>
          <a:p>
            <a:pPr marL="0" indent="0" algn="ctr" fontAlgn="base">
              <a:buNone/>
            </a:pP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within our heart,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Hope in the coming of the Lord;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We have this Faith that Christ alone imparts,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Faith in the promise of His Word.</a:t>
            </a:r>
          </a:p>
          <a:p>
            <a:pPr marL="0" indent="0" algn="ctr" fontAlgn="base">
              <a:buNone/>
            </a:pPr>
            <a:br>
              <a:rPr lang="en-ZA" sz="19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We believe the time is here,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When the nations far and near</a:t>
            </a:r>
          </a:p>
          <a:p>
            <a:pPr marL="0" indent="0" algn="ctr" fontAlgn="base">
              <a:buNone/>
            </a:pPr>
            <a:br>
              <a:rPr lang="en-ZA" sz="15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Shall awake, and shout and sing,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HALLELUJAH! CHRIST IS KING!</a:t>
            </a:r>
          </a:p>
          <a:p>
            <a:pPr marL="0" indent="0" algn="ctr" fontAlgn="base">
              <a:buNone/>
            </a:pPr>
            <a:br>
              <a:rPr lang="en-ZA" sz="19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We have this Hope </a:t>
            </a:r>
          </a:p>
          <a:p>
            <a:pPr marL="0" indent="0" algn="ctr" fontAlgn="base">
              <a:buNone/>
            </a:pP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that burns within our heart,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Hope in the coming of the Lord.</a:t>
            </a:r>
          </a:p>
          <a:p>
            <a:pPr algn="ctr"/>
            <a:endParaRPr lang="en-ZA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3661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4" y="685800"/>
            <a:ext cx="9143996" cy="5715000"/>
          </a:xfrm>
        </p:spPr>
        <p:txBody>
          <a:bodyPr>
            <a:normAutofit fontScale="92500" lnSpcReduction="10000"/>
          </a:bodyPr>
          <a:lstStyle/>
          <a:p>
            <a:pPr marL="0" indent="0" algn="ctr" fontAlgn="base">
              <a:buNone/>
            </a:pP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We are united in Jesus our Lord,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We are united in His Love.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Love for the waiting bride of Jesus Christ,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The saints who need our Saviour’s Love.</a:t>
            </a:r>
          </a:p>
          <a:p>
            <a:pPr marL="0" indent="0" algn="ctr" fontAlgn="base">
              <a:buNone/>
            </a:pPr>
            <a:br>
              <a:rPr lang="en-ZA" sz="19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Soon heavens will open wide,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Christ will come to claim His bride,</a:t>
            </a:r>
          </a:p>
          <a:p>
            <a:pPr marL="0" indent="0" algn="ctr" fontAlgn="base">
              <a:buNone/>
            </a:pPr>
            <a:br>
              <a:rPr lang="en-ZA" sz="15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All the universe will sing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HALLELUJAH! CHRIST IS KING!</a:t>
            </a:r>
          </a:p>
          <a:p>
            <a:pPr marL="0" indent="0" algn="ctr" fontAlgn="base">
              <a:buNone/>
            </a:pPr>
            <a:br>
              <a:rPr lang="en-ZA" sz="19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We have this Hope </a:t>
            </a:r>
          </a:p>
          <a:p>
            <a:pPr marL="0" indent="0" algn="ctr" fontAlgn="base">
              <a:buNone/>
            </a:pP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This faith, and God’s great Love,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We are united in Christ.</a:t>
            </a:r>
          </a:p>
          <a:p>
            <a:pPr marL="0" indent="0" algn="ctr">
              <a:buNone/>
            </a:pPr>
            <a:endParaRPr lang="en-ZA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03816" y="6398695"/>
            <a:ext cx="711985" cy="104795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pic>
        <p:nvPicPr>
          <p:cNvPr id="1026" name="Picture 2" descr="C:\Users\insem041.INANDASEM\Downloads\703318_hellen-rot-hintergrund-vektor-datei-feu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76200"/>
            <a:ext cx="2133600" cy="2133600"/>
          </a:xfrm>
          <a:prstGeom prst="ellipse">
            <a:avLst/>
          </a:prstGeom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14952" y="547048"/>
            <a:ext cx="1828800" cy="1143000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ZA" sz="3200" b="1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62928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381</TotalTime>
  <Words>181</Words>
  <Application>Microsoft Office PowerPoint</Application>
  <PresentationFormat>On-screen Show (4:3)</PresentationFormat>
  <Paragraphs>16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Cambria</vt:lpstr>
      <vt:lpstr>Edwardian Script ITC</vt:lpstr>
      <vt:lpstr>Office Theme</vt:lpstr>
      <vt:lpstr>We Have This Hope</vt:lpstr>
      <vt:lpstr>1</vt:lpstr>
      <vt:lpstr>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 have this hope</dc:title>
  <dc:creator>Ukelo Alimange</dc:creator>
  <cp:lastModifiedBy>Ukelo Alimange</cp:lastModifiedBy>
  <cp:revision>45</cp:revision>
  <dcterms:created xsi:type="dcterms:W3CDTF">2006-08-16T00:00:00Z</dcterms:created>
  <dcterms:modified xsi:type="dcterms:W3CDTF">2022-04-30T08:29:48Z</dcterms:modified>
</cp:coreProperties>
</file>