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58" r:id="rId2"/>
    <p:sldId id="259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3020C4-EFDF-409B-81FF-AA48ADE754D5}" type="datetimeFigureOut">
              <a:rPr lang="en-US" smtClean="0"/>
              <a:pPr/>
              <a:t>8/12/2022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957E3-CAC0-4A72-A079-8AA32DACC959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3084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0A1D47-6212-0649-3F5E-F47D0F138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93064"/>
            <a:ext cx="8229600" cy="1926336"/>
          </a:xfrm>
        </p:spPr>
        <p:txBody>
          <a:bodyPr>
            <a:normAutofit fontScale="90000"/>
          </a:bodyPr>
          <a:lstStyle/>
          <a:p>
            <a:pPr algn="ctr"/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WE’RE  TOGETHER  AGAIN</a:t>
            </a:r>
            <a:br>
              <a:rPr lang="en-ZA" sz="40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471</a:t>
            </a:r>
            <a:endParaRPr lang="en-ZA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E1E036-8850-5581-3683-080C1F9841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A8E904D6-9815-BFBA-3EAA-1591E595E058}"/>
              </a:ext>
            </a:extLst>
          </p:cNvPr>
          <p:cNvSpPr/>
          <p:nvPr/>
        </p:nvSpPr>
        <p:spPr>
          <a:xfrm>
            <a:off x="4098858" y="3271874"/>
            <a:ext cx="946285" cy="919126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  <a:endParaRPr lang="en-ZA" sz="6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943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84D44-E8B1-08BD-B710-266C56C80B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" y="762000"/>
            <a:ext cx="9052560" cy="55077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We’re together again, just praising the Lord,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We’  re   together   again   in   one    accord,</a:t>
            </a:r>
          </a:p>
          <a:p>
            <a:pPr algn="ctr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Something good is going to happen,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Something     good     is    in    store,</a:t>
            </a:r>
          </a:p>
          <a:p>
            <a:pPr algn="ctr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We’re  together  again, </a:t>
            </a:r>
          </a:p>
          <a:p>
            <a:pPr algn="ctr"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Just praising the Lord!</a:t>
            </a:r>
          </a:p>
          <a:p>
            <a:pPr algn="ctr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24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(repeat)</a:t>
            </a:r>
          </a:p>
        </p:txBody>
      </p:sp>
      <p:sp>
        <p:nvSpPr>
          <p:cNvPr id="4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967B0425-1308-925A-FE54-EBEB01A6214B}"/>
              </a:ext>
            </a:extLst>
          </p:cNvPr>
          <p:cNvSpPr/>
          <p:nvPr/>
        </p:nvSpPr>
        <p:spPr>
          <a:xfrm>
            <a:off x="4202430" y="5334000"/>
            <a:ext cx="754381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963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6894</TotalTime>
  <Words>49</Words>
  <Application>Microsoft Office PowerPoint</Application>
  <PresentationFormat>On-screen Show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Calibri</vt:lpstr>
      <vt:lpstr>Cambria</vt:lpstr>
      <vt:lpstr>Georgia</vt:lpstr>
      <vt:lpstr>Trebuchet MS</vt:lpstr>
      <vt:lpstr>Wingdings 2</vt:lpstr>
      <vt:lpstr>Urban</vt:lpstr>
      <vt:lpstr>WE’RE  TOGETHER  AGAIN 471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Ukelo Alimange</cp:lastModifiedBy>
  <cp:revision>19</cp:revision>
  <dcterms:created xsi:type="dcterms:W3CDTF">2006-08-16T00:00:00Z</dcterms:created>
  <dcterms:modified xsi:type="dcterms:W3CDTF">2022-08-12T14:31:04Z</dcterms:modified>
</cp:coreProperties>
</file>