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"/>
  </p:notesMasterIdLst>
  <p:sldIdLst>
    <p:sldId id="256" r:id="rId2"/>
    <p:sldId id="258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874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3994ED-302A-4B16-B7AE-F639DAEC210A}" type="datetimeFigureOut">
              <a:rPr lang="en-US" smtClean="0"/>
              <a:pPr/>
              <a:t>12/22/2022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AFC167-5D05-4633-A68B-97E8F744949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232926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FC167-5D05-4633-A68B-97E8F744949C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FC167-5D05-4633-A68B-97E8F744949C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FC167-5D05-4633-A68B-97E8F744949C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A7101-1006-1B70-3A34-BAC7F32C11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6FDBF6-A606-A62B-7331-E6AF18D3A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636CDD-978C-3BFD-6CA2-90987D4E8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A9AF3A-92FC-99EF-D62D-2E8936A4E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4421A8-0C26-78D2-32EB-22865E178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40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414A2-4DB3-40C0-8461-7FFA075D0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677207-4F70-6F8B-3143-C947EC8C88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C99B14-EB51-36FE-BFC2-5BC4FAEE8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2B3B6F-789B-ADF4-C760-A6ED17CB6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FB7ED3-EC48-5350-4693-15780F66A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91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D51EE-1EDC-9436-AB51-7B8C32901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819EEA-EAD8-1EE4-4AB4-34056A2BE6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546A03-60FD-AB3C-78E7-B7EC2E6BB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3F1248-DEB5-FA08-5DE9-005C328C1F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BE3C98-86C1-D8AA-C474-2FAD7F85E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64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C2E8E-B328-7D4A-D1E5-D8038246F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02724C-A1CA-E7FF-076F-5D185DA435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DB529B-2D72-5526-847C-2B39CC29E1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CC2441-3DAC-0C11-E22B-0B951BEA7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94765C-CB66-0496-009C-499649243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89874A-71A9-DB66-A455-A98F8E1D8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52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E9A04-12F4-9A78-89CE-2E3A41967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12B547-7809-D062-0124-7DBF885C88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1E83EE-DE21-49A5-CBBD-BA8C19E695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D98AD1-650E-4F76-08B2-91C74778C7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64B956-5D90-E053-2E7F-A827B49E1A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3C3FC2-6967-BCA1-F45F-39878E852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7D4A5C6-EC63-85F1-20B8-92B002F00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3B302E1-4B03-0CE4-8D4E-58100899D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59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D5B8A-F8B1-944B-C6BA-5C2EDC869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E7197D-E8C0-DCD2-AA06-6FA28033E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0D717B-AF0D-19C2-26F2-EA295F1D0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C3F2BC-7206-9119-3852-6CE732838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48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126C47-BF75-D3A4-A98C-E01B50C0BD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2D2B3D-B804-6253-F91E-8E1ECB2912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EFE447-B4B5-0565-FC8A-584A20C45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63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3077BF-DBD2-41A0-F869-1EF6F5694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C0DEB6-9DB8-42DE-75A4-73FDFEB0A5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2D436-D308-D94B-4493-D1390EBC7C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2F7E21-9F3B-BC6F-2D5A-39073E5B2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0952C5-F416-2AFA-22A5-1494B2B90F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5AED74-395D-4C07-494C-77BEAA642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22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B7498-0D27-2469-61BF-D7C96F33BB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7E66D58-E1B9-BA2C-F707-BF83851A74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875A88-99D4-FBE8-D357-3D820FE4CB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73F472-D36D-D1BF-8866-048EE406A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12C893-B90A-C46A-B89F-D4B4A70D3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3C6E88-618F-534E-00C8-F7DA16136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0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F0BA9-296C-5979-E572-CDE7BAEC5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3AB1D2-0945-DD37-6718-4C6DF4BF1A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25E3B4-3112-96FF-C31C-6378B0662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3DE5A4-71DF-F011-5D88-0F5F35C8A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475227-7A3A-6B55-C493-827343FC3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23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2F9CA4-FACA-2A00-D3E9-E967652BEE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46E53A-773D-2D8C-DD85-FB6291087F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5397BD-7DF2-EE70-9E01-78EB44716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7CD116-ABF9-80F1-6B74-2A7342A73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84FDEA-89C0-0D89-63AB-8B2093D42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15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E4DAA1-62BD-F4DB-70FD-377B27C73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62CDCB-C2A6-4DB2-D041-1BE57303A0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851C90-F5DA-23AE-D91E-B233590F51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BD2041-A77D-0249-A5FC-C10A4659E4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447FDC-17B8-7BB6-0EE1-3D45034DBE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386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685801"/>
            <a:ext cx="9144000" cy="3761486"/>
          </a:xfrm>
          <a:solidFill>
            <a:schemeClr val="tx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 fontScale="90000"/>
          </a:bodyPr>
          <a:lstStyle/>
          <a:p>
            <a:pPr algn="ctr"/>
            <a:br>
              <a:rPr lang="en-US" sz="40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US" sz="4000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US" sz="6700" b="1" dirty="0">
                <a:solidFill>
                  <a:srgbClr val="FFFF00"/>
                </a:solidFill>
                <a:latin typeface="Cambria" panose="02040503050406030204" pitchFamily="18" charset="0"/>
              </a:rPr>
              <a:t>WE’RE MARCHING </a:t>
            </a:r>
            <a:br>
              <a:rPr lang="en-US" sz="67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US" sz="6700" b="1" dirty="0">
                <a:solidFill>
                  <a:srgbClr val="FFFF00"/>
                </a:solidFill>
                <a:latin typeface="Cambria" panose="02040503050406030204" pitchFamily="18" charset="0"/>
              </a:rPr>
              <a:t>IN THE LIGHT</a:t>
            </a:r>
            <a:br>
              <a:rPr lang="en-US" sz="40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4000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6000" b="1" dirty="0">
                <a:solidFill>
                  <a:schemeClr val="bg1"/>
                </a:solidFill>
                <a:latin typeface="Cambria" panose="02040503050406030204" pitchFamily="18" charset="0"/>
              </a:rPr>
              <a:t>279 </a:t>
            </a:r>
            <a:b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ZA" sz="4000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103589" y="4327017"/>
            <a:ext cx="936822" cy="854583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</a:t>
            </a:r>
            <a:endParaRPr lang="en-ZA" sz="6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838200"/>
            <a:ext cx="9067800" cy="4495800"/>
          </a:xfrm>
          <a:solidFill>
            <a:schemeClr val="tx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514350" indent="-514350">
              <a:buNone/>
            </a:pPr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514350" indent="-514350">
              <a:buNone/>
            </a:pPr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1.  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We’re </a:t>
            </a:r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marching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in the light of God    </a:t>
            </a:r>
            <a:r>
              <a:rPr lang="en-US" sz="2400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(X2)</a:t>
            </a:r>
            <a:endParaRPr lang="en-US" sz="2400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514350" indent="-514350">
              <a:buNone/>
            </a:pPr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2.  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We’re </a:t>
            </a:r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walking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in the light of God       </a:t>
            </a:r>
            <a:r>
              <a:rPr lang="en-US" sz="2400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(X2)</a:t>
            </a:r>
            <a:endParaRPr lang="en-ZA" sz="24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514350" indent="-514350">
              <a:buNone/>
            </a:pPr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3.  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We’re </a:t>
            </a:r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shining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in the light of God        </a:t>
            </a:r>
            <a:r>
              <a:rPr lang="en-US" sz="2400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(X2)</a:t>
            </a:r>
            <a:endParaRPr lang="en-ZA" sz="24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514350" indent="-514350">
              <a:buNone/>
            </a:pPr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4.  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Sizo</a:t>
            </a:r>
            <a:r>
              <a:rPr lang="en-US" sz="3600" b="1" dirty="0" err="1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hamb</a:t>
            </a:r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’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ekukhanyeni 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kwe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Nkosi </a:t>
            </a:r>
            <a:r>
              <a:rPr lang="en-US" sz="2400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(X2)</a:t>
            </a:r>
            <a:endParaRPr lang="en-US" sz="24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514350" indent="-514350">
              <a:buNone/>
            </a:pP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514350" indent="-51435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Arrow: Down 3">
            <a:extLst>
              <a:ext uri="{FF2B5EF4-FFF2-40B4-BE49-F238E27FC236}">
                <a16:creationId xmlns:a16="http://schemas.microsoft.com/office/drawing/2014/main" id="{9E7C8F9D-3213-EB89-3C99-6385792BB2AD}"/>
              </a:ext>
            </a:extLst>
          </p:cNvPr>
          <p:cNvSpPr/>
          <p:nvPr/>
        </p:nvSpPr>
        <p:spPr>
          <a:xfrm>
            <a:off x="3444240" y="4419600"/>
            <a:ext cx="2255519" cy="457200"/>
          </a:xfrm>
          <a:prstGeom prst="downArrow">
            <a:avLst>
              <a:gd name="adj1" fmla="val 59009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Down Arrow 1"/>
          <p:cNvSpPr/>
          <p:nvPr/>
        </p:nvSpPr>
        <p:spPr>
          <a:xfrm>
            <a:off x="3962399" y="4495800"/>
            <a:ext cx="1219200" cy="320802"/>
          </a:xfrm>
          <a:prstGeom prst="downArrow">
            <a:avLst>
              <a:gd name="adj1" fmla="val 88636"/>
              <a:gd name="adj2" fmla="val 50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i="1" dirty="0"/>
              <a:t>chorus</a:t>
            </a:r>
          </a:p>
        </p:txBody>
      </p:sp>
      <p:sp>
        <p:nvSpPr>
          <p:cNvPr id="7" name="Down Arrow 1">
            <a:extLst>
              <a:ext uri="{FF2B5EF4-FFF2-40B4-BE49-F238E27FC236}">
                <a16:creationId xmlns:a16="http://schemas.microsoft.com/office/drawing/2014/main" id="{190CE995-A761-DA31-D905-EAC73DA53AF8}"/>
              </a:ext>
            </a:extLst>
          </p:cNvPr>
          <p:cNvSpPr/>
          <p:nvPr/>
        </p:nvSpPr>
        <p:spPr>
          <a:xfrm>
            <a:off x="3679485" y="685800"/>
            <a:ext cx="1785031" cy="320802"/>
          </a:xfrm>
          <a:prstGeom prst="downArrow">
            <a:avLst>
              <a:gd name="adj1" fmla="val 88636"/>
              <a:gd name="adj2" fmla="val 50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Verse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762000"/>
            <a:ext cx="9067800" cy="4495800"/>
          </a:xfrm>
          <a:solidFill>
            <a:schemeClr val="tx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514350" indent="-514350">
              <a:buNone/>
            </a:pPr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514350" indent="-514350">
              <a:buNone/>
            </a:pPr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1.  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We’re </a:t>
            </a:r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marching </a:t>
            </a:r>
            <a:r>
              <a:rPr lang="en-US" sz="2400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(X3)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in the light of God</a:t>
            </a:r>
          </a:p>
          <a:p>
            <a:pPr marL="514350" indent="-514350">
              <a:buNone/>
            </a:pPr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2.  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We’re </a:t>
            </a:r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walking</a:t>
            </a:r>
            <a:r>
              <a:rPr lang="en-US" sz="3600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US" sz="2400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(X3)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in the light of God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514350" indent="-514350">
              <a:buNone/>
            </a:pPr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3.  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We’re </a:t>
            </a:r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shining</a:t>
            </a:r>
            <a:r>
              <a:rPr lang="en-US" sz="3600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US" sz="2400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(X3)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in the light of God </a:t>
            </a:r>
          </a:p>
          <a:p>
            <a:pPr marL="514350" indent="-514350">
              <a:buNone/>
            </a:pPr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4.  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Sizo</a:t>
            </a:r>
            <a:r>
              <a:rPr lang="en-US" sz="3600" b="1" dirty="0" err="1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hamba</a:t>
            </a:r>
            <a:r>
              <a:rPr lang="en-US" sz="3600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US" sz="2400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(X3)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ekukhanyeni 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kwe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Nkosi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514350" indent="-514350">
              <a:buNone/>
            </a:pP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514350" indent="-51435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53345" y="4419600"/>
            <a:ext cx="623455" cy="10479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2" name="Down Arrow 1">
            <a:extLst>
              <a:ext uri="{FF2B5EF4-FFF2-40B4-BE49-F238E27FC236}">
                <a16:creationId xmlns:a16="http://schemas.microsoft.com/office/drawing/2014/main" id="{5DC219D4-8190-EE03-41C2-899113731413}"/>
              </a:ext>
            </a:extLst>
          </p:cNvPr>
          <p:cNvSpPr/>
          <p:nvPr/>
        </p:nvSpPr>
        <p:spPr>
          <a:xfrm>
            <a:off x="3679485" y="685800"/>
            <a:ext cx="1785031" cy="320802"/>
          </a:xfrm>
          <a:prstGeom prst="downArrow">
            <a:avLst>
              <a:gd name="adj1" fmla="val 88636"/>
              <a:gd name="adj2" fmla="val 50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74764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786</TotalTime>
  <Words>110</Words>
  <Application>Microsoft Office PowerPoint</Application>
  <PresentationFormat>On-screen Show (4:3)</PresentationFormat>
  <Paragraphs>18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Office Theme</vt:lpstr>
      <vt:lpstr>  WE’RE MARCHING  IN THE LIGHT  279 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279  WE ARE MARCHING </dc:title>
  <dc:creator>Ukelo</dc:creator>
  <cp:lastModifiedBy>Ukelo Alimange</cp:lastModifiedBy>
  <cp:revision>28</cp:revision>
  <dcterms:created xsi:type="dcterms:W3CDTF">2006-08-16T00:00:00Z</dcterms:created>
  <dcterms:modified xsi:type="dcterms:W3CDTF">2022-12-23T04:51:54Z</dcterms:modified>
</cp:coreProperties>
</file>