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3" r:id="rId4"/>
    <p:sldId id="275" r:id="rId5"/>
    <p:sldId id="276" r:id="rId6"/>
    <p:sldId id="277" r:id="rId7"/>
    <p:sldId id="274" r:id="rId8"/>
    <p:sldId id="285" r:id="rId9"/>
    <p:sldId id="278" r:id="rId10"/>
    <p:sldId id="279" r:id="rId11"/>
    <p:sldId id="280" r:id="rId12"/>
    <p:sldId id="282" r:id="rId13"/>
    <p:sldId id="283" r:id="rId14"/>
    <p:sldId id="284" r:id="rId15"/>
    <p:sldId id="28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6962" autoAdjust="0"/>
    <p:restoredTop sz="94660"/>
  </p:normalViewPr>
  <p:slideViewPr>
    <p:cSldViewPr>
      <p:cViewPr varScale="1">
        <p:scale>
          <a:sx n="68" d="100"/>
          <a:sy n="68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6200" y="1371600"/>
            <a:ext cx="9144000" cy="1981200"/>
          </a:xfrm>
        </p:spPr>
        <p:txBody>
          <a:bodyPr>
            <a:noAutofit/>
          </a:bodyPr>
          <a:lstStyle/>
          <a:p>
            <a:r>
              <a:rPr lang="en-ZA" sz="9600" b="1" dirty="0" err="1" smtClean="0">
                <a:latin typeface="Edwardian Script ITC" panose="030303020407070D0804" pitchFamily="66" charset="0"/>
                <a:cs typeface="Arial" panose="020B0604020202020204" pitchFamily="34" charset="0"/>
              </a:rPr>
              <a:t>Tunahomba</a:t>
            </a:r>
            <a:r>
              <a:rPr lang="en-ZA" sz="9600" b="1" dirty="0">
                <a:latin typeface="Edwardian Script ITC" panose="030303020407070D0804" pitchFamily="66" charset="0"/>
                <a:cs typeface="Arial" panose="020B0604020202020204" pitchFamily="34" charset="0"/>
              </a:rPr>
              <a:t> </a:t>
            </a:r>
            <a:r>
              <a:rPr lang="en-ZA" sz="9600" b="1" dirty="0" err="1">
                <a:latin typeface="Edwardian Script ITC" panose="030303020407070D0804" pitchFamily="66" charset="0"/>
                <a:cs typeface="Arial" panose="020B0604020202020204" pitchFamily="34" charset="0"/>
              </a:rPr>
              <a:t>S</a:t>
            </a:r>
            <a:r>
              <a:rPr lang="en-ZA" sz="9600" b="1" dirty="0" err="1" smtClean="0">
                <a:latin typeface="Edwardian Script ITC" panose="030303020407070D0804" pitchFamily="66" charset="0"/>
                <a:cs typeface="Arial" panose="020B0604020202020204" pitchFamily="34" charset="0"/>
              </a:rPr>
              <a:t>ilaha</a:t>
            </a:r>
            <a:endParaRPr lang="en-ZA" sz="9600" b="1" dirty="0">
              <a:latin typeface="Edwardian Script ITC" panose="030303020407070D0804" pitchFamily="66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87090" y="4293108"/>
            <a:ext cx="12573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4087090" y="3505200"/>
            <a:ext cx="1227860" cy="502920"/>
          </a:xfrm>
          <a:prstGeom prst="rect">
            <a:avLst/>
          </a:prstGeom>
          <a:ln w="730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GB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655</a:t>
            </a:r>
            <a:endParaRPr kumimoji="0" lang="en-ZA" sz="2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52229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43000"/>
            <a:ext cx="7848600" cy="3657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it-IT" sz="32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600" dirty="0" smtClean="0">
                <a:latin typeface="Cambria" panose="02040503050406030204" pitchFamily="18" charset="0"/>
              </a:rPr>
              <a:t>Tunaomba </a:t>
            </a:r>
            <a:r>
              <a:rPr lang="it-IT" sz="3600" dirty="0">
                <a:latin typeface="Cambria" panose="02040503050406030204" pitchFamily="18" charset="0"/>
              </a:rPr>
              <a:t>silaha tupigane </a:t>
            </a:r>
            <a:r>
              <a:rPr lang="it-IT" sz="3600" dirty="0" smtClean="0">
                <a:latin typeface="Cambria" panose="02040503050406030204" pitchFamily="18" charset="0"/>
              </a:rPr>
              <a:t>vita </a:t>
            </a:r>
          </a:p>
          <a:p>
            <a:pPr marL="0" indent="0" algn="ctr">
              <a:buNone/>
            </a:pPr>
            <a:r>
              <a:rPr lang="it-IT" sz="3200" dirty="0" smtClean="0">
                <a:latin typeface="Cambria" panose="02040503050406030204" pitchFamily="18" charset="0"/>
              </a:rPr>
              <a:t> </a:t>
            </a:r>
            <a:endParaRPr lang="it-IT" sz="32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500" b="1" i="1" dirty="0" err="1" smtClean="0">
                <a:latin typeface="Cambria" panose="02040503050406030204" pitchFamily="18" charset="0"/>
              </a:rPr>
              <a:t>Tunaomba</a:t>
            </a:r>
            <a:r>
              <a:rPr lang="en-ZA" sz="3500" b="1" i="1" dirty="0" smtClean="0">
                <a:latin typeface="Cambria" panose="02040503050406030204" pitchFamily="18" charset="0"/>
              </a:rPr>
              <a:t> </a:t>
            </a:r>
            <a:r>
              <a:rPr lang="en-ZA" sz="3500" b="1" i="1" dirty="0" err="1">
                <a:latin typeface="Cambria" panose="02040503050406030204" pitchFamily="18" charset="0"/>
              </a:rPr>
              <a:t>silaha</a:t>
            </a:r>
            <a:r>
              <a:rPr lang="en-ZA" sz="3500" b="1" i="1" dirty="0">
                <a:latin typeface="Cambria" panose="02040503050406030204" pitchFamily="18" charset="0"/>
              </a:rPr>
              <a:t> </a:t>
            </a:r>
            <a:r>
              <a:rPr lang="en-ZA" sz="3500" b="1" i="1" dirty="0" err="1">
                <a:latin typeface="Cambria" panose="02040503050406030204" pitchFamily="18" charset="0"/>
              </a:rPr>
              <a:t>tupigane</a:t>
            </a:r>
            <a:r>
              <a:rPr lang="en-ZA" sz="3500" b="1" i="1" dirty="0">
                <a:latin typeface="Cambria" panose="02040503050406030204" pitchFamily="18" charset="0"/>
              </a:rPr>
              <a:t> </a:t>
            </a:r>
            <a:r>
              <a:rPr lang="en-ZA" sz="3500" b="1" i="1" dirty="0" smtClean="0">
                <a:latin typeface="Cambria" panose="02040503050406030204" pitchFamily="18" charset="0"/>
              </a:rPr>
              <a:t>vita </a:t>
            </a:r>
            <a:endParaRPr lang="en-ZA" sz="3500" b="1" i="1" dirty="0"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289" y="4952999"/>
            <a:ext cx="7696201" cy="137160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ZA" sz="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ZA" sz="8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plead for the armour of God to fight the enemies.</a:t>
            </a:r>
          </a:p>
        </p:txBody>
      </p:sp>
      <p:sp>
        <p:nvSpPr>
          <p:cNvPr id="7" name="Flowchart: Decision 6"/>
          <p:cNvSpPr/>
          <p:nvPr/>
        </p:nvSpPr>
        <p:spPr>
          <a:xfrm>
            <a:off x="76200" y="304800"/>
            <a:ext cx="1371600" cy="53340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xmlns="" val="24249883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066800"/>
            <a:ext cx="7848600" cy="3657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it-IT" sz="3600" b="1" dirty="0" smtClean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it-IT" sz="3600" dirty="0" smtClean="0">
                <a:latin typeface="Cambria" panose="02040503050406030204" pitchFamily="18" charset="0"/>
              </a:rPr>
              <a:t>Tunaomba </a:t>
            </a:r>
            <a:r>
              <a:rPr lang="en-ZA" sz="3600" dirty="0" err="1">
                <a:latin typeface="Cambria" panose="02040503050406030204" pitchFamily="18" charset="0"/>
              </a:rPr>
              <a:t>imani</a:t>
            </a:r>
            <a:r>
              <a:rPr lang="en-ZA" sz="3600" dirty="0">
                <a:latin typeface="Cambria" panose="02040503050406030204" pitchFamily="18" charset="0"/>
              </a:rPr>
              <a:t> </a:t>
            </a:r>
            <a:r>
              <a:rPr lang="en-ZA" sz="3600" dirty="0" err="1">
                <a:latin typeface="Cambria" panose="02040503050406030204" pitchFamily="18" charset="0"/>
              </a:rPr>
              <a:t>ndio</a:t>
            </a:r>
            <a:r>
              <a:rPr lang="en-ZA" sz="3600" dirty="0">
                <a:latin typeface="Cambria" panose="02040503050406030204" pitchFamily="18" charset="0"/>
              </a:rPr>
              <a:t> </a:t>
            </a:r>
            <a:r>
              <a:rPr lang="en-ZA" sz="3600" dirty="0" err="1">
                <a:latin typeface="Cambria" panose="02040503050406030204" pitchFamily="18" charset="0"/>
              </a:rPr>
              <a:t>ngabo</a:t>
            </a:r>
            <a:r>
              <a:rPr lang="en-ZA" sz="3600" dirty="0">
                <a:latin typeface="Cambria" panose="02040503050406030204" pitchFamily="18" charset="0"/>
              </a:rPr>
              <a:t> </a:t>
            </a:r>
            <a:r>
              <a:rPr lang="en-ZA" sz="3600" dirty="0" err="1">
                <a:latin typeface="Cambria" panose="02040503050406030204" pitchFamily="18" charset="0"/>
              </a:rPr>
              <a:t>yetu</a:t>
            </a:r>
            <a:endParaRPr lang="it-IT" sz="36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600" dirty="0" smtClean="0">
                <a:latin typeface="Cambria" panose="02040503050406030204" pitchFamily="18" charset="0"/>
              </a:rPr>
              <a:t> </a:t>
            </a:r>
            <a:endParaRPr lang="it-IT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</a:rPr>
              <a:t>T</a:t>
            </a:r>
            <a:r>
              <a:rPr lang="en-ZA" sz="3600" b="1" i="1" dirty="0" err="1" smtClean="0">
                <a:latin typeface="Cambria" panose="02040503050406030204" pitchFamily="18" charset="0"/>
              </a:rPr>
              <a:t>unaomba</a:t>
            </a:r>
            <a:r>
              <a:rPr lang="en-ZA" sz="3600" b="1" i="1" dirty="0" smtClean="0"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</a:rPr>
              <a:t>silaha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</a:rPr>
              <a:t>tupigane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</a:rPr>
              <a:t>vita </a:t>
            </a: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289" y="4953000"/>
            <a:ext cx="7696201" cy="137160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ZA" sz="8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plead for faith to accompany us;</a:t>
            </a:r>
          </a:p>
          <a:p>
            <a:pPr marL="0" indent="0" algn="ctr">
              <a:buNone/>
            </a:pPr>
            <a:r>
              <a:rPr lang="en-ZA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plead for the armour of God to fight the enemies.</a:t>
            </a:r>
          </a:p>
          <a:p>
            <a:pPr marL="0" indent="0" algn="ctr">
              <a:buFont typeface="Arial" pitchFamily="34" charset="0"/>
              <a:buNone/>
            </a:pPr>
            <a:endParaRPr lang="en-ZA" sz="24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76200" y="304800"/>
            <a:ext cx="1371600" cy="53340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xmlns="" val="168163299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43000"/>
            <a:ext cx="7848600" cy="3657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it-IT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600" dirty="0" smtClean="0">
                <a:latin typeface="Cambria" panose="02040503050406030204" pitchFamily="18" charset="0"/>
              </a:rPr>
              <a:t>Tunaomba </a:t>
            </a:r>
            <a:r>
              <a:rPr lang="en-ZA" sz="3600" dirty="0" err="1">
                <a:latin typeface="Cambria" panose="02040503050406030204" pitchFamily="18" charset="0"/>
              </a:rPr>
              <a:t>maombi</a:t>
            </a:r>
            <a:r>
              <a:rPr lang="en-ZA" sz="3600" dirty="0">
                <a:latin typeface="Cambria" panose="02040503050406030204" pitchFamily="18" charset="0"/>
              </a:rPr>
              <a:t> </a:t>
            </a:r>
            <a:r>
              <a:rPr lang="en-ZA" sz="3600" dirty="0" err="1">
                <a:latin typeface="Cambria" panose="02040503050406030204" pitchFamily="18" charset="0"/>
              </a:rPr>
              <a:t>ndio</a:t>
            </a:r>
            <a:r>
              <a:rPr lang="en-ZA" sz="3600" dirty="0">
                <a:latin typeface="Cambria" panose="02040503050406030204" pitchFamily="18" charset="0"/>
              </a:rPr>
              <a:t> </a:t>
            </a:r>
            <a:r>
              <a:rPr lang="en-ZA" sz="3600" dirty="0" err="1">
                <a:latin typeface="Cambria" panose="02040503050406030204" pitchFamily="18" charset="0"/>
              </a:rPr>
              <a:t>nguvu</a:t>
            </a:r>
            <a:r>
              <a:rPr lang="en-ZA" sz="3600" dirty="0">
                <a:latin typeface="Cambria" panose="02040503050406030204" pitchFamily="18" charset="0"/>
              </a:rPr>
              <a:t> </a:t>
            </a:r>
            <a:r>
              <a:rPr lang="en-ZA" sz="3600" dirty="0" err="1">
                <a:latin typeface="Cambria" panose="02040503050406030204" pitchFamily="18" charset="0"/>
              </a:rPr>
              <a:t>yetu</a:t>
            </a:r>
            <a:endParaRPr lang="it-IT" sz="36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600" dirty="0" smtClean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</a:rPr>
              <a:t>T</a:t>
            </a:r>
            <a:r>
              <a:rPr lang="en-ZA" sz="3600" b="1" i="1" dirty="0" err="1" smtClean="0">
                <a:latin typeface="Cambria" panose="02040503050406030204" pitchFamily="18" charset="0"/>
              </a:rPr>
              <a:t>unaomba</a:t>
            </a:r>
            <a:r>
              <a:rPr lang="en-ZA" sz="3600" b="1" i="1" dirty="0" smtClean="0"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</a:rPr>
              <a:t>silaha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</a:rPr>
              <a:t>tupigane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</a:rPr>
              <a:t>vita </a:t>
            </a: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41219" y="4876800"/>
            <a:ext cx="7696201" cy="14478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ZA" sz="8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Lord, teach us how to pray, it’s our strength. </a:t>
            </a:r>
            <a:endParaRPr lang="en-ZA" sz="2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plead for the armour of God to fight the enemies.</a:t>
            </a:r>
          </a:p>
          <a:p>
            <a:pPr marL="0" indent="0" algn="ctr">
              <a:buFont typeface="Arial" pitchFamily="34" charset="0"/>
              <a:buNone/>
            </a:pPr>
            <a:endParaRPr lang="en-ZA" sz="24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76200" y="304800"/>
            <a:ext cx="1371600" cy="53340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xmlns="" val="16463022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153400" cy="3657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it-IT" sz="32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600" dirty="0" smtClean="0">
                <a:latin typeface="Cambria" panose="02040503050406030204" pitchFamily="18" charset="0"/>
              </a:rPr>
              <a:t>Tunaomba </a:t>
            </a:r>
            <a:r>
              <a:rPr lang="en-ZA" sz="3600" dirty="0" err="1">
                <a:latin typeface="Cambria" panose="02040503050406030204" pitchFamily="18" charset="0"/>
              </a:rPr>
              <a:t>mupanga</a:t>
            </a:r>
            <a:r>
              <a:rPr lang="en-ZA" sz="3600" dirty="0">
                <a:latin typeface="Cambria" panose="02040503050406030204" pitchFamily="18" charset="0"/>
              </a:rPr>
              <a:t> </a:t>
            </a:r>
            <a:r>
              <a:rPr lang="en-ZA" sz="3600" dirty="0" err="1">
                <a:latin typeface="Cambria" panose="02040503050406030204" pitchFamily="18" charset="0"/>
              </a:rPr>
              <a:t>ndio</a:t>
            </a:r>
            <a:r>
              <a:rPr lang="en-ZA" sz="3600" dirty="0">
                <a:latin typeface="Cambria" panose="02040503050406030204" pitchFamily="18" charset="0"/>
              </a:rPr>
              <a:t> </a:t>
            </a:r>
            <a:r>
              <a:rPr lang="en-ZA" sz="3600" dirty="0" err="1">
                <a:latin typeface="Cambria" panose="02040503050406030204" pitchFamily="18" charset="0"/>
              </a:rPr>
              <a:t>Neno</a:t>
            </a:r>
            <a:r>
              <a:rPr lang="en-ZA" sz="3600" dirty="0">
                <a:latin typeface="Cambria" panose="02040503050406030204" pitchFamily="18" charset="0"/>
              </a:rPr>
              <a:t> </a:t>
            </a:r>
            <a:r>
              <a:rPr lang="en-ZA" sz="3600" dirty="0" err="1">
                <a:latin typeface="Cambria" panose="02040503050406030204" pitchFamily="18" charset="0"/>
              </a:rPr>
              <a:t>lako</a:t>
            </a:r>
            <a:endParaRPr lang="it-IT" sz="36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600" b="1" dirty="0" smtClean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</a:rPr>
              <a:t>T</a:t>
            </a:r>
            <a:r>
              <a:rPr lang="en-ZA" sz="3600" b="1" i="1" dirty="0" err="1" smtClean="0">
                <a:latin typeface="Cambria" panose="02040503050406030204" pitchFamily="18" charset="0"/>
              </a:rPr>
              <a:t>unaomba</a:t>
            </a:r>
            <a:r>
              <a:rPr lang="en-ZA" sz="3600" b="1" i="1" dirty="0" smtClean="0"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</a:rPr>
              <a:t>silaha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</a:rPr>
              <a:t>tupigane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</a:rPr>
              <a:t>vita </a:t>
            </a: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41011" y="4883728"/>
            <a:ext cx="7696201" cy="14478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ZA" sz="8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plead </a:t>
            </a: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the sword, which is Your Word; </a:t>
            </a:r>
            <a:endParaRPr lang="en-ZA" sz="2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plead for the armour of God to fight the enemies.</a:t>
            </a:r>
          </a:p>
        </p:txBody>
      </p:sp>
      <p:sp>
        <p:nvSpPr>
          <p:cNvPr id="6" name="Flowchart: Decision 5"/>
          <p:cNvSpPr/>
          <p:nvPr/>
        </p:nvSpPr>
        <p:spPr>
          <a:xfrm>
            <a:off x="76200" y="304800"/>
            <a:ext cx="1371600" cy="53340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xmlns="" val="16463022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43000"/>
            <a:ext cx="7848600" cy="3657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it-IT" sz="3200" b="1" dirty="0" smtClean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it-IT" sz="3800" dirty="0" smtClean="0">
                <a:latin typeface="Cambria" panose="02040503050406030204" pitchFamily="18" charset="0"/>
              </a:rPr>
              <a:t>Tunaomba silaha </a:t>
            </a:r>
            <a:r>
              <a:rPr lang="fi-FI" sz="3800" dirty="0">
                <a:latin typeface="Cambria" panose="02040503050406030204" pitchFamily="18" charset="0"/>
              </a:rPr>
              <a:t>tushinde Shetani</a:t>
            </a:r>
            <a:endParaRPr lang="it-IT" sz="38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600" dirty="0" smtClean="0">
                <a:latin typeface="Cambria" panose="02040503050406030204" pitchFamily="18" charset="0"/>
              </a:rPr>
              <a:t> </a:t>
            </a:r>
            <a:endParaRPr lang="it-IT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 </a:t>
            </a:r>
            <a:r>
              <a:rPr lang="en-ZA" sz="3600" b="1" i="1" dirty="0" err="1" smtClean="0">
                <a:latin typeface="Cambria" panose="02040503050406030204" pitchFamily="18" charset="0"/>
              </a:rPr>
              <a:t>Tunaomba</a:t>
            </a:r>
            <a:r>
              <a:rPr lang="en-ZA" sz="3600" b="1" i="1" dirty="0" smtClean="0"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</a:rPr>
              <a:t>silaha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</a:rPr>
              <a:t>tupigane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</a:rPr>
              <a:t>vita </a:t>
            </a: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496" y="4876801"/>
            <a:ext cx="7696201" cy="14478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ZA" sz="8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</a:t>
            </a:r>
            <a:r>
              <a:rPr lang="en-ZA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plead </a:t>
            </a: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the armour of God to overcome Satan; </a:t>
            </a:r>
            <a:endParaRPr lang="en-ZA" sz="2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plead for </a:t>
            </a: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armour </a:t>
            </a:r>
            <a:r>
              <a:rPr lang="en-ZA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God </a:t>
            </a: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ZA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fight the </a:t>
            </a: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enemies.</a:t>
            </a:r>
            <a:endParaRPr lang="en-ZA" sz="2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76200" y="304800"/>
            <a:ext cx="1371600" cy="53340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xmlns="" val="16463022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90600"/>
            <a:ext cx="7848600" cy="3657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it-IT" sz="3200" dirty="0" smtClean="0">
                <a:latin typeface="Cambria" panose="02040503050406030204" pitchFamily="18" charset="0"/>
              </a:rPr>
              <a:t>   </a:t>
            </a:r>
          </a:p>
          <a:p>
            <a:pPr marL="0" indent="0" algn="ctr">
              <a:buNone/>
            </a:pPr>
            <a:r>
              <a:rPr lang="it-IT" sz="3600" dirty="0" smtClean="0">
                <a:latin typeface="Cambria" panose="02040503050406030204" pitchFamily="18" charset="0"/>
              </a:rPr>
              <a:t>Tunaomba, tunaomba</a:t>
            </a:r>
            <a:r>
              <a:rPr lang="it-IT" sz="3600" dirty="0">
                <a:latin typeface="Cambria" panose="02040503050406030204" pitchFamily="18" charset="0"/>
              </a:rPr>
              <a:t>;</a:t>
            </a:r>
            <a:r>
              <a:rPr lang="it-IT" sz="3600" dirty="0" smtClean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it-IT" sz="3600" dirty="0" smtClean="0">
                <a:latin typeface="Cambria" panose="02040503050406030204" pitchFamily="18" charset="0"/>
              </a:rPr>
              <a:t>Tunaomba   s i l a h a  !</a:t>
            </a:r>
          </a:p>
          <a:p>
            <a:pPr marL="0" indent="0" algn="ctr">
              <a:buNone/>
            </a:pPr>
            <a:r>
              <a:rPr lang="it-IT" sz="1600" dirty="0" smtClean="0">
                <a:latin typeface="Cambria" panose="02040503050406030204" pitchFamily="18" charset="0"/>
              </a:rPr>
              <a:t>  </a:t>
            </a:r>
            <a:endParaRPr lang="it-IT" sz="1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dirty="0" smtClean="0"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</a:rPr>
              <a:t>T</a:t>
            </a:r>
            <a:r>
              <a:rPr lang="en-ZA" sz="3600" b="1" i="1" dirty="0" err="1" smtClean="0">
                <a:latin typeface="Cambria" panose="02040503050406030204" pitchFamily="18" charset="0"/>
              </a:rPr>
              <a:t>unaomba</a:t>
            </a:r>
            <a:r>
              <a:rPr lang="en-ZA" sz="3600" b="1" i="1" dirty="0" smtClean="0"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</a:rPr>
              <a:t>silaha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</a:rPr>
              <a:t>tupigane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</a:rPr>
              <a:t>vita </a:t>
            </a: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496" y="4419600"/>
            <a:ext cx="7696201" cy="14478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ZA" sz="8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do plead and plead !</a:t>
            </a:r>
          </a:p>
          <a:p>
            <a:pPr marL="0" indent="0" algn="ctr">
              <a:buNone/>
            </a:pPr>
            <a:r>
              <a:rPr lang="en-ZA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plead for the armour of God to fight the enemies.</a:t>
            </a:r>
          </a:p>
        </p:txBody>
      </p:sp>
      <p:sp>
        <p:nvSpPr>
          <p:cNvPr id="6" name="Flowchart: Decision 5"/>
          <p:cNvSpPr/>
          <p:nvPr/>
        </p:nvSpPr>
        <p:spPr>
          <a:xfrm>
            <a:off x="76200" y="304800"/>
            <a:ext cx="1371600" cy="53340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bg1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xmlns="" val="16463022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3040" y="1730188"/>
            <a:ext cx="6196405" cy="3603812"/>
          </a:xfrm>
          <a:solidFill>
            <a:schemeClr val="tx1"/>
          </a:solidFill>
        </p:spPr>
        <p:txBody>
          <a:bodyPr/>
          <a:lstStyle/>
          <a:p>
            <a:endParaRPr lang="en-US" dirty="0"/>
          </a:p>
        </p:txBody>
      </p:sp>
      <p:pic>
        <p:nvPicPr>
          <p:cNvPr id="4" name="Picture 3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3564607" y="1496061"/>
            <a:ext cx="3100170" cy="283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own Arrow 4"/>
          <p:cNvSpPr/>
          <p:nvPr/>
        </p:nvSpPr>
        <p:spPr>
          <a:xfrm>
            <a:off x="2971800" y="4006596"/>
            <a:ext cx="2964874" cy="489204"/>
          </a:xfrm>
          <a:prstGeom prst="downArrow">
            <a:avLst>
              <a:gd name="adj1" fmla="val 74627"/>
              <a:gd name="adj2" fmla="val 55580"/>
            </a:avLst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i="1" dirty="0" err="1" smtClean="0">
                <a:solidFill>
                  <a:schemeClr val="tx1"/>
                </a:solidFill>
              </a:rPr>
              <a:t>Tutamulaki</a:t>
            </a:r>
            <a:r>
              <a:rPr lang="en-ZA" sz="2000" b="1" i="1" dirty="0" smtClean="0">
                <a:solidFill>
                  <a:schemeClr val="tx1"/>
                </a:solidFill>
              </a:rPr>
              <a:t>  </a:t>
            </a:r>
            <a:r>
              <a:rPr lang="en-ZA" sz="2000" b="1" i="1" dirty="0" err="1" smtClean="0">
                <a:solidFill>
                  <a:schemeClr val="tx1"/>
                </a:solidFill>
              </a:rPr>
              <a:t>Yesu</a:t>
            </a:r>
            <a:endParaRPr lang="en-ZA" sz="2000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43000"/>
            <a:ext cx="7848600" cy="3657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it-IT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200" dirty="0" smtClean="0">
                <a:latin typeface="Cambria" panose="02040503050406030204" pitchFamily="18" charset="0"/>
              </a:rPr>
              <a:t>Tutamulaki </a:t>
            </a:r>
            <a:r>
              <a:rPr lang="it-IT" sz="3200" dirty="0">
                <a:latin typeface="Cambria" panose="02040503050406030204" pitchFamily="18" charset="0"/>
              </a:rPr>
              <a:t>Y</a:t>
            </a:r>
            <a:r>
              <a:rPr lang="it-IT" sz="3200" dirty="0" smtClean="0">
                <a:latin typeface="Cambria" panose="02040503050406030204" pitchFamily="18" charset="0"/>
              </a:rPr>
              <a:t>esu </a:t>
            </a:r>
            <a:r>
              <a:rPr lang="it-IT" sz="3200" dirty="0">
                <a:latin typeface="Cambria" panose="02040503050406030204" pitchFamily="18" charset="0"/>
              </a:rPr>
              <a:t>mawinguni kwa </a:t>
            </a:r>
            <a:r>
              <a:rPr lang="it-IT" sz="3200" dirty="0" smtClean="0">
                <a:latin typeface="Cambria" panose="02040503050406030204" pitchFamily="18" charset="0"/>
              </a:rPr>
              <a:t>furaha</a:t>
            </a:r>
          </a:p>
          <a:p>
            <a:pPr marL="0" indent="0" algn="ctr">
              <a:buNone/>
            </a:pPr>
            <a:endParaRPr lang="it-IT" sz="32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200" b="1" i="1" dirty="0" smtClean="0">
                <a:latin typeface="Cambria" panose="02040503050406030204" pitchFamily="18" charset="0"/>
              </a:rPr>
              <a:t>Tutamulaki </a:t>
            </a:r>
            <a:r>
              <a:rPr lang="it-IT" sz="3200" b="1" i="1" dirty="0">
                <a:latin typeface="Cambria" panose="02040503050406030204" pitchFamily="18" charset="0"/>
              </a:rPr>
              <a:t>Y</a:t>
            </a:r>
            <a:r>
              <a:rPr lang="it-IT" sz="3200" b="1" i="1" dirty="0" smtClean="0">
                <a:latin typeface="Cambria" panose="02040503050406030204" pitchFamily="18" charset="0"/>
              </a:rPr>
              <a:t>esu </a:t>
            </a:r>
            <a:r>
              <a:rPr lang="it-IT" sz="3200" b="1" i="1" dirty="0">
                <a:latin typeface="Cambria" panose="02040503050406030204" pitchFamily="18" charset="0"/>
              </a:rPr>
              <a:t>mawinguni kwa furaha</a:t>
            </a:r>
          </a:p>
          <a:p>
            <a:pPr marL="0" indent="0" algn="ctr">
              <a:buNone/>
            </a:pPr>
            <a:endParaRPr lang="it-IT" sz="3200" b="1" dirty="0"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704" y="4894007"/>
            <a:ext cx="7696201" cy="99060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ZA" sz="8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shall gladly meet with Jesus on the cloud.</a:t>
            </a:r>
            <a:endParaRPr lang="en-ZA" sz="2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lowchart: Decision 7"/>
          <p:cNvSpPr/>
          <p:nvPr/>
        </p:nvSpPr>
        <p:spPr>
          <a:xfrm>
            <a:off x="76200" y="304800"/>
            <a:ext cx="1371600" cy="53340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bg1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xmlns="" val="16463022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400" y="1143000"/>
            <a:ext cx="7848600" cy="3657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it-IT" sz="3600" b="1" dirty="0" smtClean="0"/>
          </a:p>
          <a:p>
            <a:pPr marL="0" indent="0" algn="ctr">
              <a:buNone/>
            </a:pPr>
            <a:r>
              <a:rPr lang="it-IT" sz="3600" dirty="0" smtClean="0"/>
              <a:t>Baragumu italia na wafu watafufuka!</a:t>
            </a:r>
          </a:p>
          <a:p>
            <a:pPr marL="0" indent="0" algn="ctr">
              <a:buNone/>
            </a:pPr>
            <a:endParaRPr lang="it-IT" sz="3600" dirty="0" smtClean="0"/>
          </a:p>
          <a:p>
            <a:pPr marL="0" indent="0" algn="ctr">
              <a:buNone/>
            </a:pPr>
            <a:endParaRPr lang="it-IT" sz="1000" b="1" dirty="0" smtClean="0"/>
          </a:p>
          <a:p>
            <a:pPr marL="0" indent="0" algn="ctr">
              <a:buNone/>
            </a:pPr>
            <a:r>
              <a:rPr lang="it-IT" sz="3600" b="1" i="1" dirty="0" smtClean="0"/>
              <a:t>Tutamulaki </a:t>
            </a:r>
            <a:r>
              <a:rPr lang="it-IT" sz="3600" b="1" i="1" dirty="0"/>
              <a:t>Y</a:t>
            </a:r>
            <a:r>
              <a:rPr lang="it-IT" sz="3600" b="1" i="1" dirty="0" smtClean="0"/>
              <a:t>esu </a:t>
            </a:r>
            <a:r>
              <a:rPr lang="it-IT" sz="3600" b="1" i="1" dirty="0"/>
              <a:t>mawinguni kwa furaha</a:t>
            </a:r>
          </a:p>
          <a:p>
            <a:pPr marL="0" indent="0" algn="ctr">
              <a:buNone/>
            </a:pPr>
            <a:endParaRPr lang="it-IT" sz="3600" b="1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40392" y="4894007"/>
            <a:ext cx="7696201" cy="99060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ZA" sz="8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trumpet shall resound, the dead shall rise to life.</a:t>
            </a:r>
            <a:endParaRPr lang="en-ZA" sz="2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lowchart: Decision 7"/>
          <p:cNvSpPr/>
          <p:nvPr/>
        </p:nvSpPr>
        <p:spPr>
          <a:xfrm>
            <a:off x="76200" y="304800"/>
            <a:ext cx="1371600" cy="53340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bg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xmlns="" val="20479136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43000"/>
            <a:ext cx="8001000" cy="3657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it-IT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200" b="1" dirty="0" smtClean="0">
                <a:latin typeface="Cambria" panose="02040503050406030204" pitchFamily="18" charset="0"/>
              </a:rPr>
              <a:t> </a:t>
            </a:r>
            <a:r>
              <a:rPr lang="it-IT" sz="3200" dirty="0">
                <a:latin typeface="Cambria" panose="02040503050406030204" pitchFamily="18" charset="0"/>
              </a:rPr>
              <a:t>I</a:t>
            </a:r>
            <a:r>
              <a:rPr lang="it-IT" sz="3200" dirty="0" smtClean="0">
                <a:latin typeface="Cambria" panose="02040503050406030204" pitchFamily="18" charset="0"/>
              </a:rPr>
              <a:t>takuwa furaha tele, kuona uso wa Bwana!</a:t>
            </a:r>
          </a:p>
          <a:p>
            <a:pPr marL="0" indent="0" algn="ctr">
              <a:buNone/>
            </a:pPr>
            <a:endParaRPr lang="it-IT" sz="32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200" b="1" i="1" dirty="0" smtClean="0">
                <a:latin typeface="Cambria" panose="02040503050406030204" pitchFamily="18" charset="0"/>
              </a:rPr>
              <a:t>Tutamulaki </a:t>
            </a:r>
            <a:r>
              <a:rPr lang="it-IT" sz="3200" b="1" i="1" dirty="0">
                <a:latin typeface="Cambria" panose="02040503050406030204" pitchFamily="18" charset="0"/>
              </a:rPr>
              <a:t>Y</a:t>
            </a:r>
            <a:r>
              <a:rPr lang="it-IT" sz="3200" b="1" i="1" dirty="0" smtClean="0">
                <a:latin typeface="Cambria" panose="02040503050406030204" pitchFamily="18" charset="0"/>
              </a:rPr>
              <a:t>esu </a:t>
            </a:r>
            <a:r>
              <a:rPr lang="it-IT" sz="3200" b="1" i="1" dirty="0">
                <a:latin typeface="Cambria" panose="02040503050406030204" pitchFamily="18" charset="0"/>
              </a:rPr>
              <a:t>mawinguni kwa furaha</a:t>
            </a:r>
          </a:p>
          <a:p>
            <a:pPr marL="0" indent="0" algn="ctr">
              <a:buNone/>
            </a:pPr>
            <a:endParaRPr lang="it-IT" sz="3200" b="1" dirty="0"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704" y="4894007"/>
            <a:ext cx="7696201" cy="99060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ZA" sz="8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 joy, to see the Lord face to face!</a:t>
            </a:r>
            <a:endParaRPr lang="en-ZA" sz="2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lowchart: Decision 7"/>
          <p:cNvSpPr/>
          <p:nvPr/>
        </p:nvSpPr>
        <p:spPr>
          <a:xfrm>
            <a:off x="76200" y="304800"/>
            <a:ext cx="1371600" cy="53340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bg1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xmlns="" val="13808164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43000"/>
            <a:ext cx="8001000" cy="3657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it-IT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200" b="1" dirty="0" smtClean="0">
                <a:latin typeface="Cambria" panose="02040503050406030204" pitchFamily="18" charset="0"/>
              </a:rPr>
              <a:t> </a:t>
            </a:r>
            <a:r>
              <a:rPr lang="it-IT" sz="3200" dirty="0">
                <a:latin typeface="Cambria" panose="02040503050406030204" pitchFamily="18" charset="0"/>
              </a:rPr>
              <a:t>T</a:t>
            </a:r>
            <a:r>
              <a:rPr lang="it-IT" sz="3200" dirty="0" smtClean="0">
                <a:latin typeface="Cambria" panose="02040503050406030204" pitchFamily="18" charset="0"/>
              </a:rPr>
              <a:t>utafika ’karamu, mawinguni kwa furaha</a:t>
            </a:r>
          </a:p>
          <a:p>
            <a:pPr marL="0" indent="0" algn="ctr">
              <a:buNone/>
            </a:pPr>
            <a:endParaRPr lang="it-IT" sz="32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200" b="1" i="1" dirty="0" smtClean="0">
                <a:latin typeface="Cambria" panose="02040503050406030204" pitchFamily="18" charset="0"/>
              </a:rPr>
              <a:t>Tutamulaki </a:t>
            </a:r>
            <a:r>
              <a:rPr lang="it-IT" sz="3200" b="1" i="1" dirty="0">
                <a:latin typeface="Cambria" panose="02040503050406030204" pitchFamily="18" charset="0"/>
              </a:rPr>
              <a:t>Y</a:t>
            </a:r>
            <a:r>
              <a:rPr lang="it-IT" sz="3200" b="1" i="1" dirty="0" smtClean="0">
                <a:latin typeface="Cambria" panose="02040503050406030204" pitchFamily="18" charset="0"/>
              </a:rPr>
              <a:t>esu </a:t>
            </a:r>
            <a:r>
              <a:rPr lang="it-IT" sz="3200" b="1" i="1" dirty="0">
                <a:latin typeface="Cambria" panose="02040503050406030204" pitchFamily="18" charset="0"/>
              </a:rPr>
              <a:t>mawinguni kwa furaha</a:t>
            </a:r>
          </a:p>
          <a:p>
            <a:pPr marL="0" indent="0" algn="ctr">
              <a:buNone/>
            </a:pPr>
            <a:endParaRPr lang="it-IT" sz="3200" b="1" dirty="0"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704" y="4894007"/>
            <a:ext cx="7696201" cy="99060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ZA" sz="8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shall be attending the Wedding Feast with gladness</a:t>
            </a:r>
            <a:endParaRPr lang="en-ZA" sz="2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lowchart: Decision 7"/>
          <p:cNvSpPr/>
          <p:nvPr/>
        </p:nvSpPr>
        <p:spPr>
          <a:xfrm>
            <a:off x="76200" y="304800"/>
            <a:ext cx="1371600" cy="53340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10</a:t>
            </a:r>
            <a:endParaRPr lang="en-ZA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88429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43000"/>
            <a:ext cx="8001000" cy="3657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it-IT" sz="32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200" dirty="0" smtClean="0">
                <a:latin typeface="Cambria" panose="02040503050406030204" pitchFamily="18" charset="0"/>
              </a:rPr>
              <a:t>Tutamuona Yesu mawinguni kwa furaha</a:t>
            </a:r>
          </a:p>
          <a:p>
            <a:pPr marL="0" indent="0" algn="ctr">
              <a:buNone/>
            </a:pPr>
            <a:endParaRPr lang="it-IT" sz="32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200" b="1" i="1" dirty="0" smtClean="0">
                <a:latin typeface="Cambria" panose="02040503050406030204" pitchFamily="18" charset="0"/>
              </a:rPr>
              <a:t>Tutamulaki </a:t>
            </a:r>
            <a:r>
              <a:rPr lang="it-IT" sz="3200" b="1" i="1" dirty="0">
                <a:latin typeface="Cambria" panose="02040503050406030204" pitchFamily="18" charset="0"/>
              </a:rPr>
              <a:t>Y</a:t>
            </a:r>
            <a:r>
              <a:rPr lang="it-IT" sz="3200" b="1" i="1" dirty="0" smtClean="0">
                <a:latin typeface="Cambria" panose="02040503050406030204" pitchFamily="18" charset="0"/>
              </a:rPr>
              <a:t>esu </a:t>
            </a:r>
            <a:r>
              <a:rPr lang="it-IT" sz="3200" b="1" i="1" dirty="0">
                <a:latin typeface="Cambria" panose="02040503050406030204" pitchFamily="18" charset="0"/>
              </a:rPr>
              <a:t>mawinguni kwa furaha</a:t>
            </a:r>
          </a:p>
          <a:p>
            <a:pPr marL="0" indent="0" algn="ctr">
              <a:buNone/>
            </a:pPr>
            <a:endParaRPr lang="it-IT" sz="3200" b="1" dirty="0"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704" y="4894007"/>
            <a:ext cx="7696201" cy="99060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ZA" sz="8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shall be full of joy at seeing Jesus on the cloud</a:t>
            </a:r>
            <a:endParaRPr lang="en-ZA" sz="2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lowchart: Decision 7"/>
          <p:cNvSpPr/>
          <p:nvPr/>
        </p:nvSpPr>
        <p:spPr>
          <a:xfrm>
            <a:off x="76200" y="304800"/>
            <a:ext cx="1371600" cy="53340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11</a:t>
            </a:r>
            <a:endParaRPr lang="en-ZA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133759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43000"/>
            <a:ext cx="8001000" cy="3657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it-IT" sz="32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200" dirty="0" smtClean="0">
                <a:latin typeface="Cambria" panose="02040503050406030204" pitchFamily="18" charset="0"/>
              </a:rPr>
              <a:t>Baragumu italia na wafu watafufuka.</a:t>
            </a:r>
          </a:p>
          <a:p>
            <a:pPr marL="0" indent="0" algn="ctr">
              <a:buNone/>
            </a:pPr>
            <a:endParaRPr lang="it-IT" sz="32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200" b="1" i="1" dirty="0" smtClean="0">
                <a:latin typeface="Cambria" panose="02040503050406030204" pitchFamily="18" charset="0"/>
              </a:rPr>
              <a:t>Tutamulaki </a:t>
            </a:r>
            <a:r>
              <a:rPr lang="it-IT" sz="3200" b="1" i="1" dirty="0">
                <a:latin typeface="Cambria" panose="02040503050406030204" pitchFamily="18" charset="0"/>
              </a:rPr>
              <a:t>Y</a:t>
            </a:r>
            <a:r>
              <a:rPr lang="it-IT" sz="3200" b="1" i="1" dirty="0" smtClean="0">
                <a:latin typeface="Cambria" panose="02040503050406030204" pitchFamily="18" charset="0"/>
              </a:rPr>
              <a:t>esu </a:t>
            </a:r>
            <a:r>
              <a:rPr lang="it-IT" sz="3200" b="1" i="1" dirty="0">
                <a:latin typeface="Cambria" panose="02040503050406030204" pitchFamily="18" charset="0"/>
              </a:rPr>
              <a:t>mawinguni kwa furaha</a:t>
            </a:r>
          </a:p>
          <a:p>
            <a:pPr marL="0" indent="0" algn="ctr">
              <a:buNone/>
            </a:pPr>
            <a:endParaRPr lang="it-IT" sz="3200" b="1" dirty="0"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704" y="4894007"/>
            <a:ext cx="7696201" cy="99060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ZA" sz="8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shall be full of joy at seeing Jesus on the cloud</a:t>
            </a:r>
            <a:endParaRPr lang="en-ZA" sz="2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lowchart: Decision 7"/>
          <p:cNvSpPr/>
          <p:nvPr/>
        </p:nvSpPr>
        <p:spPr>
          <a:xfrm>
            <a:off x="76200" y="304800"/>
            <a:ext cx="1371600" cy="53340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12</a:t>
            </a:r>
            <a:endParaRPr lang="en-ZA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101456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143000"/>
            <a:ext cx="7848600" cy="3657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it-IT" sz="32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200" dirty="0" smtClean="0">
                <a:latin typeface="Cambria" panose="02040503050406030204" pitchFamily="18" charset="0"/>
              </a:rPr>
              <a:t>Mawinguni, mawinguni;</a:t>
            </a:r>
            <a:endParaRPr lang="it-IT" sz="32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200" dirty="0" smtClean="0">
                <a:latin typeface="Cambria" panose="02040503050406030204" pitchFamily="18" charset="0"/>
              </a:rPr>
              <a:t>Mawinguni kwa furaha!</a:t>
            </a:r>
            <a:endParaRPr lang="it-IT" sz="32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it-IT" sz="32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it-IT" sz="3200" b="1" i="1" dirty="0" smtClean="0">
                <a:latin typeface="Cambria" panose="02040503050406030204" pitchFamily="18" charset="0"/>
              </a:rPr>
              <a:t>Tutamulaki </a:t>
            </a:r>
            <a:r>
              <a:rPr lang="it-IT" sz="3200" b="1" i="1" dirty="0">
                <a:latin typeface="Cambria" panose="02040503050406030204" pitchFamily="18" charset="0"/>
              </a:rPr>
              <a:t>Y</a:t>
            </a:r>
            <a:r>
              <a:rPr lang="it-IT" sz="3200" b="1" i="1" dirty="0" smtClean="0">
                <a:latin typeface="Cambria" panose="02040503050406030204" pitchFamily="18" charset="0"/>
              </a:rPr>
              <a:t>esu </a:t>
            </a:r>
            <a:r>
              <a:rPr lang="it-IT" sz="3200" b="1" i="1" dirty="0">
                <a:latin typeface="Cambria" panose="02040503050406030204" pitchFamily="18" charset="0"/>
              </a:rPr>
              <a:t>mawinguni kwa furaha</a:t>
            </a:r>
          </a:p>
          <a:p>
            <a:pPr marL="0" indent="0" algn="ctr">
              <a:buNone/>
            </a:pPr>
            <a:endParaRPr lang="it-IT" sz="3200" b="1" dirty="0"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704" y="4419600"/>
            <a:ext cx="7696201" cy="99060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ZA" sz="8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ZA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shall gladly meet with Jesus on the cloud.</a:t>
            </a:r>
            <a:endParaRPr lang="en-ZA" sz="2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lowchart: Decision 7"/>
          <p:cNvSpPr/>
          <p:nvPr/>
        </p:nvSpPr>
        <p:spPr>
          <a:xfrm>
            <a:off x="76200" y="304800"/>
            <a:ext cx="1371600" cy="53340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13</a:t>
            </a:r>
            <a:endParaRPr lang="en-ZA" sz="2800" b="1" dirty="0">
              <a:solidFill>
                <a:schemeClr val="bg1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39044" y="5715001"/>
            <a:ext cx="914400" cy="228599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ln w="2857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08164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298</TotalTime>
  <Words>370</Words>
  <Application>Microsoft Office PowerPoint</Application>
  <PresentationFormat>On-screen Show (4:3)</PresentationFormat>
  <Paragraphs>104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Pushpin</vt:lpstr>
      <vt:lpstr>Tunahomba Silaha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Tharcisse Yambayamba</cp:lastModifiedBy>
  <cp:revision>54</cp:revision>
  <dcterms:created xsi:type="dcterms:W3CDTF">2006-08-16T00:00:00Z</dcterms:created>
  <dcterms:modified xsi:type="dcterms:W3CDTF">2017-10-15T19:50:56Z</dcterms:modified>
</cp:coreProperties>
</file>