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1"/>
  </p:notesMasterIdLst>
  <p:sldIdLst>
    <p:sldId id="256" r:id="rId2"/>
    <p:sldId id="292" r:id="rId3"/>
    <p:sldId id="311" r:id="rId4"/>
    <p:sldId id="312" r:id="rId5"/>
    <p:sldId id="327" r:id="rId6"/>
    <p:sldId id="313" r:id="rId7"/>
    <p:sldId id="328" r:id="rId8"/>
    <p:sldId id="314" r:id="rId9"/>
    <p:sldId id="32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4660"/>
  </p:normalViewPr>
  <p:slideViewPr>
    <p:cSldViewPr>
      <p:cViewPr varScale="1">
        <p:scale>
          <a:sx n="74" d="100"/>
          <a:sy n="74" d="100"/>
        </p:scale>
        <p:origin x="11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2020/12/18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TRUSTING JESUS, THAT’S ALL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779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evel 6"/>
          <p:cNvSpPr/>
          <p:nvPr/>
        </p:nvSpPr>
        <p:spPr>
          <a:xfrm>
            <a:off x="3848100" y="42999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Simply trusting every day,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through a stormy way;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Even when my faith is small,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moments fly,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days go by;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Him whate’er befall,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19358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Brightly does His Spirit shine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Into this poor heart of mine;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While He leads I cannot fall;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18993106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moments fly,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days go by;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Him whate’er befall,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172264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Singing if my way is clear,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Praying if the path be drear;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If in danger for Him call;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81671613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moments fly,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days go by;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Him whate’er befall,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885864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Him while life shall last,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Him till earth be past;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Till within the jasper wall,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92709660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moments fly,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as the days go by;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Him whate’er befall,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Trusting Jesus, that’s all 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b="1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161CA56-C5B0-4BF3-9C8D-74A66C1C08E5}"/>
              </a:ext>
            </a:extLst>
          </p:cNvPr>
          <p:cNvSpPr/>
          <p:nvPr/>
        </p:nvSpPr>
        <p:spPr>
          <a:xfrm>
            <a:off x="4228823" y="4343400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31243681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2533</TotalTime>
  <Words>224</Words>
  <Application>Microsoft Office PowerPoint</Application>
  <PresentationFormat>On-screen Show (4:3)</PresentationFormat>
  <Paragraphs>81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TRUSTING JESUS, THAT’S ALL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236</cp:revision>
  <dcterms:created xsi:type="dcterms:W3CDTF">2006-08-16T00:00:00Z</dcterms:created>
  <dcterms:modified xsi:type="dcterms:W3CDTF">2020-12-18T08:43:24Z</dcterms:modified>
</cp:coreProperties>
</file>