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70" r:id="rId7"/>
    <p:sldId id="271" r:id="rId8"/>
    <p:sldId id="274" r:id="rId9"/>
    <p:sldId id="272" r:id="rId10"/>
    <p:sldId id="275" r:id="rId11"/>
    <p:sldId id="273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90E42-E608-4FE1-AC00-CB6A8B078B2E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FD71D-C3A5-454F-995E-19012BCBD30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220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FD71D-C3A5-454F-995E-19012BCBD306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518" y="609600"/>
            <a:ext cx="7560564" cy="350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There Is Power 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in the Blood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334</a:t>
            </a:r>
          </a:p>
        </p:txBody>
      </p:sp>
      <p:sp>
        <p:nvSpPr>
          <p:cNvPr id="5" name="Bevel 4"/>
          <p:cNvSpPr/>
          <p:nvPr/>
        </p:nvSpPr>
        <p:spPr>
          <a:xfrm>
            <a:off x="3913823" y="4216908"/>
            <a:ext cx="108775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1031748"/>
            <a:ext cx="8478896" cy="49880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be free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From your burden of sin?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 in the blood,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Power in the blood;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o’er evil a victory win?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wonderful power in the blood.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29100" y="304800"/>
            <a:ext cx="685800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3200" b="1" i="0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1031748"/>
            <a:ext cx="8478896" cy="51404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blood of the Lamb,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precious blood of the Lamb.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38736" y="315536"/>
            <a:ext cx="1104488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6907" y="315536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08384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838200"/>
            <a:ext cx="8763000" cy="56738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be free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From your passion and pride?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 in the blood,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Power in the blood;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Come for a cleansing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Calvary’ tide,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wonderful power in the blood.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29100" y="152400"/>
            <a:ext cx="685800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74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1031748"/>
            <a:ext cx="8478896" cy="51404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blood of the Lamb,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precious blood of the Lamb.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19756" y="213360"/>
            <a:ext cx="1104488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3204" y="205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18979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820674"/>
            <a:ext cx="8478896" cy="5656326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be whiter,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Much whiter than snow?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 in the blood,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Power in the blood;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Sin’s stains are lost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its life-giving flow,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wonderful power in the blood.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29100" y="161544"/>
            <a:ext cx="685800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spc="5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66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1031748"/>
            <a:ext cx="8478896" cy="51404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blood of the Lamb,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precious blood of the Lamb.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14800" y="228600"/>
            <a:ext cx="1104488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8248" y="22064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18979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990600"/>
            <a:ext cx="8478896" cy="5638800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do service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For Jesus your King?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 in the blood,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Power in the blood;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Would you live daily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His praises to sing?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wonderful power in the blood.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29100" y="304800"/>
            <a:ext cx="685800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4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552" y="1031748"/>
            <a:ext cx="8478896" cy="506425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blood of the Lamb,</a:t>
            </a:r>
          </a:p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There’s power, power,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Wonder-working power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precious blood of the Lamb.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19756" y="245194"/>
            <a:ext cx="1104488" cy="457200"/>
          </a:xfrm>
          <a:prstGeom prst="rect">
            <a:avLst/>
          </a:prstGeom>
          <a:ln w="38100" cap="flat" cmpd="sng" algn="ctr">
            <a:solidFill>
              <a:srgbClr val="FFFF00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3200" b="1" i="0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3204" y="23723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420156" y="640859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979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5A6214A-AD69-4D16-8D8D-BE6F283F54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4A0ED1-E885-4794-837B-9B2D9E2FAB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0A8B16-296E-47D5-AC53-B286D271207D}">
  <ds:schemaRefs>
    <ds:schemaRef ds:uri="http://schemas.microsoft.com/office/2006/metadata/properti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297</Words>
  <Application>Microsoft Office PowerPoint</Application>
  <PresentationFormat>On-screen Show (4:3)</PresentationFormat>
  <Paragraphs>82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There Is Power  in the Blood 334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IS POWER IN THE BLOOD  334</dc:title>
  <dc:creator>Ukelo</dc:creator>
  <cp:lastModifiedBy>LUBO</cp:lastModifiedBy>
  <cp:revision>17</cp:revision>
  <dcterms:created xsi:type="dcterms:W3CDTF">2006-08-16T00:00:00Z</dcterms:created>
  <dcterms:modified xsi:type="dcterms:W3CDTF">2024-11-16T20:53:20Z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