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60" r:id="rId10"/>
    <p:sldId id="261" r:id="rId11"/>
    <p:sldId id="262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41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C56BE-32E4-4B8D-9FED-8221C2B23725}" type="datetimeFigureOut">
              <a:rPr lang="en-ZA" smtClean="0"/>
              <a:t>2023/03/29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7AF94-46C8-4FAA-AB81-01A861C89EB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95049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1828800"/>
            <a:ext cx="8549640" cy="1470025"/>
          </a:xfrm>
        </p:spPr>
        <p:txBody>
          <a:bodyPr>
            <a:noAutofit/>
          </a:bodyPr>
          <a:lstStyle/>
          <a:p>
            <a:r>
              <a:rPr lang="en-ZA" sz="4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No Other Mighty God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685800"/>
          </a:xfrm>
        </p:spPr>
        <p:txBody>
          <a:bodyPr>
            <a:noAutofit/>
          </a:bodyPr>
          <a:lstStyle/>
          <a:p>
            <a:r>
              <a:rPr lang="en-ZA" sz="4800" dirty="0"/>
              <a:t>663</a:t>
            </a:r>
          </a:p>
        </p:txBody>
      </p:sp>
      <p:sp>
        <p:nvSpPr>
          <p:cNvPr id="4" name="Bevel 3"/>
          <p:cNvSpPr/>
          <p:nvPr/>
        </p:nvSpPr>
        <p:spPr>
          <a:xfrm>
            <a:off x="4096616" y="4419600"/>
            <a:ext cx="938937" cy="685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08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824753"/>
            <a:ext cx="7696200" cy="54998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There’s no other Almighty God 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There’s no other beside Jesus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There’s none like Him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>
                <a:solidFill>
                  <a:srgbClr val="FFFF00"/>
                </a:solidFill>
                <a:latin typeface="Cambria" panose="02040503050406030204" pitchFamily="18" charset="0"/>
              </a:rPr>
              <a:t>is the Lord. 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096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9371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8991600" cy="54647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2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There’s no other Truth and Way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Beside the Lord Jesus!</a:t>
            </a:r>
          </a:p>
          <a:p>
            <a:pPr marL="0" indent="0" algn="ctr">
              <a:buNone/>
            </a:pPr>
            <a:endParaRPr lang="en-ZA" sz="1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Jesus,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the King,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dirty="0"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62400" y="6096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715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8991600" cy="579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There’s no other Light and Life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Beside the Lord Jesus!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Jesus,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the King,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096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715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62000"/>
            <a:ext cx="7924800" cy="5943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2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There’s no other Salvation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Beside the Lord Jesus!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Jesus,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the King,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Him!</a:t>
            </a:r>
          </a:p>
          <a:p>
            <a:pPr marL="0" indent="0" algn="ctr">
              <a:buNone/>
            </a:pP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096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715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763000" cy="5486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2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There’s no other Creator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Beside the Lord Jesus!</a:t>
            </a:r>
          </a:p>
          <a:p>
            <a:pPr marL="0" indent="0" algn="ctr">
              <a:buNone/>
            </a:pPr>
            <a:endParaRPr lang="en-ZA" sz="1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Jesus,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the King,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096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715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85800"/>
            <a:ext cx="8839200" cy="6477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2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There’s no other Comforter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Beside the Lord Jesus!</a:t>
            </a:r>
          </a:p>
          <a:p>
            <a:pPr marL="0" indent="0" algn="ctr">
              <a:buNone/>
            </a:pPr>
            <a:endParaRPr lang="en-ZA" sz="1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Jesus,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the King,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096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8715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81000"/>
            <a:ext cx="89916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There’s no other Redeemer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Beside the Lord Jesus!</a:t>
            </a:r>
          </a:p>
          <a:p>
            <a:pPr marL="0" indent="0" algn="ctr">
              <a:buNone/>
            </a:pPr>
            <a:endParaRPr lang="en-ZA" sz="1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Jesus,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the King,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There is none like Him!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755408" y="6413944"/>
            <a:ext cx="1730992" cy="367856"/>
          </a:xfrm>
          <a:custGeom>
            <a:avLst/>
            <a:gdLst>
              <a:gd name="connsiteX0" fmla="*/ 0 w 2286000"/>
              <a:gd name="connsiteY0" fmla="*/ 251426 h 489204"/>
              <a:gd name="connsiteX1" fmla="*/ 415240 w 2286000"/>
              <a:gd name="connsiteY1" fmla="*/ 251426 h 489204"/>
              <a:gd name="connsiteX2" fmla="*/ 415240 w 2286000"/>
              <a:gd name="connsiteY2" fmla="*/ 0 h 489204"/>
              <a:gd name="connsiteX3" fmla="*/ 1870760 w 2286000"/>
              <a:gd name="connsiteY3" fmla="*/ 0 h 489204"/>
              <a:gd name="connsiteX4" fmla="*/ 1870760 w 2286000"/>
              <a:gd name="connsiteY4" fmla="*/ 251426 h 489204"/>
              <a:gd name="connsiteX5" fmla="*/ 2286000 w 2286000"/>
              <a:gd name="connsiteY5" fmla="*/ 251426 h 489204"/>
              <a:gd name="connsiteX6" fmla="*/ 1143000 w 2286000"/>
              <a:gd name="connsiteY6" fmla="*/ 489204 h 489204"/>
              <a:gd name="connsiteX7" fmla="*/ 0 w 2286000"/>
              <a:gd name="connsiteY7" fmla="*/ 251426 h 489204"/>
              <a:gd name="connsiteX0" fmla="*/ 0 w 2422478"/>
              <a:gd name="connsiteY0" fmla="*/ 251426 h 489204"/>
              <a:gd name="connsiteX1" fmla="*/ 415240 w 2422478"/>
              <a:gd name="connsiteY1" fmla="*/ 251426 h 489204"/>
              <a:gd name="connsiteX2" fmla="*/ 415240 w 2422478"/>
              <a:gd name="connsiteY2" fmla="*/ 0 h 489204"/>
              <a:gd name="connsiteX3" fmla="*/ 1870760 w 2422478"/>
              <a:gd name="connsiteY3" fmla="*/ 0 h 489204"/>
              <a:gd name="connsiteX4" fmla="*/ 1870760 w 2422478"/>
              <a:gd name="connsiteY4" fmla="*/ 251426 h 489204"/>
              <a:gd name="connsiteX5" fmla="*/ 2422478 w 2422478"/>
              <a:gd name="connsiteY5" fmla="*/ 224131 h 489204"/>
              <a:gd name="connsiteX6" fmla="*/ 1143000 w 2422478"/>
              <a:gd name="connsiteY6" fmla="*/ 489204 h 489204"/>
              <a:gd name="connsiteX7" fmla="*/ 0 w 2422478"/>
              <a:gd name="connsiteY7" fmla="*/ 251426 h 489204"/>
              <a:gd name="connsiteX0" fmla="*/ 0 w 2463421"/>
              <a:gd name="connsiteY0" fmla="*/ 169539 h 489204"/>
              <a:gd name="connsiteX1" fmla="*/ 456183 w 2463421"/>
              <a:gd name="connsiteY1" fmla="*/ 251426 h 489204"/>
              <a:gd name="connsiteX2" fmla="*/ 456183 w 2463421"/>
              <a:gd name="connsiteY2" fmla="*/ 0 h 489204"/>
              <a:gd name="connsiteX3" fmla="*/ 1911703 w 2463421"/>
              <a:gd name="connsiteY3" fmla="*/ 0 h 489204"/>
              <a:gd name="connsiteX4" fmla="*/ 1911703 w 2463421"/>
              <a:gd name="connsiteY4" fmla="*/ 251426 h 489204"/>
              <a:gd name="connsiteX5" fmla="*/ 2463421 w 2463421"/>
              <a:gd name="connsiteY5" fmla="*/ 224131 h 489204"/>
              <a:gd name="connsiteX6" fmla="*/ 1183943 w 2463421"/>
              <a:gd name="connsiteY6" fmla="*/ 489204 h 489204"/>
              <a:gd name="connsiteX7" fmla="*/ 0 w 2463421"/>
              <a:gd name="connsiteY7" fmla="*/ 169539 h 489204"/>
              <a:gd name="connsiteX0" fmla="*/ 0 w 2463421"/>
              <a:gd name="connsiteY0" fmla="*/ 169539 h 489204"/>
              <a:gd name="connsiteX1" fmla="*/ 456183 w 2463421"/>
              <a:gd name="connsiteY1" fmla="*/ 251426 h 489204"/>
              <a:gd name="connsiteX2" fmla="*/ 456183 w 2463421"/>
              <a:gd name="connsiteY2" fmla="*/ 0 h 489204"/>
              <a:gd name="connsiteX3" fmla="*/ 1911703 w 2463421"/>
              <a:gd name="connsiteY3" fmla="*/ 0 h 489204"/>
              <a:gd name="connsiteX4" fmla="*/ 1911703 w 2463421"/>
              <a:gd name="connsiteY4" fmla="*/ 251426 h 489204"/>
              <a:gd name="connsiteX5" fmla="*/ 2463421 w 2463421"/>
              <a:gd name="connsiteY5" fmla="*/ 142244 h 489204"/>
              <a:gd name="connsiteX6" fmla="*/ 1183943 w 2463421"/>
              <a:gd name="connsiteY6" fmla="*/ 489204 h 489204"/>
              <a:gd name="connsiteX7" fmla="*/ 0 w 2463421"/>
              <a:gd name="connsiteY7" fmla="*/ 169539 h 489204"/>
              <a:gd name="connsiteX0" fmla="*/ 0 w 2340592"/>
              <a:gd name="connsiteY0" fmla="*/ 169539 h 489204"/>
              <a:gd name="connsiteX1" fmla="*/ 456183 w 2340592"/>
              <a:gd name="connsiteY1" fmla="*/ 251426 h 489204"/>
              <a:gd name="connsiteX2" fmla="*/ 456183 w 2340592"/>
              <a:gd name="connsiteY2" fmla="*/ 0 h 489204"/>
              <a:gd name="connsiteX3" fmla="*/ 1911703 w 2340592"/>
              <a:gd name="connsiteY3" fmla="*/ 0 h 489204"/>
              <a:gd name="connsiteX4" fmla="*/ 1911703 w 2340592"/>
              <a:gd name="connsiteY4" fmla="*/ 251426 h 489204"/>
              <a:gd name="connsiteX5" fmla="*/ 2340592 w 2340592"/>
              <a:gd name="connsiteY5" fmla="*/ 128597 h 489204"/>
              <a:gd name="connsiteX6" fmla="*/ 1183943 w 2340592"/>
              <a:gd name="connsiteY6" fmla="*/ 489204 h 489204"/>
              <a:gd name="connsiteX7" fmla="*/ 0 w 2340592"/>
              <a:gd name="connsiteY7" fmla="*/ 169539 h 489204"/>
              <a:gd name="connsiteX0" fmla="*/ 0 w 2340592"/>
              <a:gd name="connsiteY0" fmla="*/ 169539 h 489204"/>
              <a:gd name="connsiteX1" fmla="*/ 456183 w 2340592"/>
              <a:gd name="connsiteY1" fmla="*/ 251426 h 489204"/>
              <a:gd name="connsiteX2" fmla="*/ 456183 w 2340592"/>
              <a:gd name="connsiteY2" fmla="*/ 0 h 489204"/>
              <a:gd name="connsiteX3" fmla="*/ 1911703 w 2340592"/>
              <a:gd name="connsiteY3" fmla="*/ 0 h 489204"/>
              <a:gd name="connsiteX4" fmla="*/ 1911703 w 2340592"/>
              <a:gd name="connsiteY4" fmla="*/ 251426 h 489204"/>
              <a:gd name="connsiteX5" fmla="*/ 2340592 w 2340592"/>
              <a:gd name="connsiteY5" fmla="*/ 196836 h 489204"/>
              <a:gd name="connsiteX6" fmla="*/ 1183943 w 2340592"/>
              <a:gd name="connsiteY6" fmla="*/ 489204 h 489204"/>
              <a:gd name="connsiteX7" fmla="*/ 0 w 2340592"/>
              <a:gd name="connsiteY7" fmla="*/ 169539 h 489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40592" h="489204">
                <a:moveTo>
                  <a:pt x="0" y="169539"/>
                </a:moveTo>
                <a:lnTo>
                  <a:pt x="456183" y="251426"/>
                </a:lnTo>
                <a:lnTo>
                  <a:pt x="456183" y="0"/>
                </a:lnTo>
                <a:lnTo>
                  <a:pt x="1911703" y="0"/>
                </a:lnTo>
                <a:lnTo>
                  <a:pt x="1911703" y="251426"/>
                </a:lnTo>
                <a:lnTo>
                  <a:pt x="2340592" y="196836"/>
                </a:lnTo>
                <a:lnTo>
                  <a:pt x="1183943" y="489204"/>
                </a:lnTo>
                <a:lnTo>
                  <a:pt x="0" y="169539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000" b="1" i="1" dirty="0">
              <a:solidFill>
                <a:schemeClr val="bg1"/>
              </a:solidFill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2400" y="6096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7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3856" y="6345831"/>
            <a:ext cx="10311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Swahili</a:t>
            </a:r>
            <a:endParaRPr lang="en-ZA" sz="2000" dirty="0">
              <a:solidFill>
                <a:schemeClr val="bg1"/>
              </a:solidFill>
            </a:endParaRPr>
          </a:p>
        </p:txBody>
      </p:sp>
      <p:pic>
        <p:nvPicPr>
          <p:cNvPr id="6" name="Picture 5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4155743" y="51664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5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066800"/>
            <a:ext cx="7696200" cy="5715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Yesu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ni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Mungu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wa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mapendo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Alinirehemu</a:t>
            </a:r>
            <a:r>
              <a:rPr lang="en-ZA" sz="40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3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Ye!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858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3600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579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Yesu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ni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Mungu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wa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uruma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Alinisamehe</a:t>
            </a: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3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Ye!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858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7426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579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Yesu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ni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Mungu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wa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mapendo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Alinikomboa</a:t>
            </a:r>
            <a:r>
              <a:rPr lang="en-ZA" sz="4000" b="1" dirty="0"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13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Ye!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858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7426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66800"/>
            <a:ext cx="7924800" cy="579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Yesu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ni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Mungu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wa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majabu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Alinitunza</a:t>
            </a: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3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Ye!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2400" y="6858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53078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457200"/>
            <a:ext cx="8686800" cy="6172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Yesu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ni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Mungu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wa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mapendo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latin typeface="Cambria" panose="02040503050406030204" pitchFamily="18" charset="0"/>
              </a:rPr>
              <a:t>Alinisafisha</a:t>
            </a: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mwingine</a:t>
            </a:r>
            <a:endParaRPr lang="en-ZA" sz="4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Aliye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kama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Ye!</a:t>
            </a:r>
          </a:p>
          <a:p>
            <a:pPr marL="0" indent="0" algn="ctr">
              <a:buNone/>
            </a:pPr>
            <a:endParaRPr lang="en-ZA" sz="4000" b="1" i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28200" y="6134707"/>
            <a:ext cx="711985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Diamond 5"/>
          <p:cNvSpPr/>
          <p:nvPr/>
        </p:nvSpPr>
        <p:spPr>
          <a:xfrm>
            <a:off x="3962400" y="685800"/>
            <a:ext cx="1143000" cy="381000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53078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346</Words>
  <Application>Microsoft Office PowerPoint</Application>
  <PresentationFormat>On-screen Show (4:3)</PresentationFormat>
  <Paragraphs>113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Office Theme</vt:lpstr>
      <vt:lpstr>There’s No Other Mighty God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Hakuna mwingine aliye kama Yesu</dc:title>
  <dc:creator>Ualimange</dc:creator>
  <cp:lastModifiedBy>Ukelo Alimange</cp:lastModifiedBy>
  <cp:revision>45</cp:revision>
  <dcterms:created xsi:type="dcterms:W3CDTF">2006-08-16T00:00:00Z</dcterms:created>
  <dcterms:modified xsi:type="dcterms:W3CDTF">2023-03-29T05:38:46Z</dcterms:modified>
</cp:coreProperties>
</file>