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8" r:id="rId2"/>
    <p:sldId id="259" r:id="rId3"/>
    <p:sldId id="265" r:id="rId4"/>
    <p:sldId id="266" r:id="rId5"/>
    <p:sldId id="268" r:id="rId6"/>
    <p:sldId id="267" r:id="rId7"/>
    <p:sldId id="269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5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2D8594-37AD-402A-8E07-A63CF695B49B}" type="datetimeFigureOut">
              <a:rPr lang="en-US" smtClean="0"/>
              <a:pPr/>
              <a:t>10/2/2012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57B508-4468-4E3E-9FCE-1D7761967B7D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57B508-4468-4E3E-9FCE-1D7761967B7D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57B508-4468-4E3E-9FCE-1D7761967B7D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57B508-4468-4E3E-9FCE-1D7761967B7D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57B508-4468-4E3E-9FCE-1D7761967B7D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57B508-4468-4E3E-9FCE-1D7761967B7D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57B508-4468-4E3E-9FCE-1D7761967B7D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57B508-4468-4E3E-9FCE-1D7761967B7D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10/2/2012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10/2/2012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10/2/2012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10/2/2012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split orient="vert"/>
  </p:transition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2286000" y="2590800"/>
            <a:ext cx="4648200" cy="1219200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6200000" scaled="1"/>
            <a:tileRect/>
          </a:gradFill>
          <a:ln w="9525" cap="flat" cmpd="sng" algn="ctr">
            <a:noFill/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>
            <a:normAutofit/>
          </a:bodyPr>
          <a:lstStyle/>
          <a:p>
            <a:pPr algn="ctr">
              <a:buNone/>
            </a:pPr>
            <a:endParaRPr lang="en-GB" sz="2000" b="1" dirty="0" smtClean="0"/>
          </a:p>
          <a:p>
            <a:pPr algn="ctr">
              <a:buNone/>
            </a:pPr>
            <a:r>
              <a:rPr lang="en-GB" sz="2000" b="1" dirty="0" smtClean="0"/>
              <a:t>BLESSED REDEEMER</a:t>
            </a:r>
          </a:p>
          <a:p>
            <a:pPr algn="ctr">
              <a:buNone/>
            </a:pPr>
            <a:r>
              <a:rPr lang="en-GB" sz="2000" b="1" dirty="0" smtClean="0"/>
              <a:t>451</a:t>
            </a:r>
            <a:endParaRPr lang="en-ZA" sz="2000" b="1" dirty="0" smtClean="0"/>
          </a:p>
          <a:p>
            <a:pPr algn="ctr">
              <a:buNone/>
            </a:pPr>
            <a:endParaRPr kumimoji="0" lang="en-GB" sz="2000" b="1" i="0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algn="ctr">
              <a:buNone/>
            </a:pPr>
            <a:endParaRPr lang="en-GB" sz="20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endParaRPr kumimoji="0" lang="en-ZA" sz="2000" b="0" i="0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2400" y="152400"/>
            <a:ext cx="8839200" cy="1524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ectangle 6"/>
          <p:cNvSpPr/>
          <p:nvPr/>
        </p:nvSpPr>
        <p:spPr>
          <a:xfrm>
            <a:off x="152400" y="5791200"/>
            <a:ext cx="8839200" cy="9144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1600200" y="2286000"/>
            <a:ext cx="6019800" cy="243840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0"/>
            <a:tileRect/>
          </a:gradFill>
          <a:ln w="9525" cap="flat" cmpd="sng" algn="ctr">
            <a:noFill/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>
            <a:normAutofit/>
          </a:bodyPr>
          <a:lstStyle/>
          <a:p>
            <a:pPr algn="ctr">
              <a:buNone/>
            </a:pPr>
            <a:endParaRPr lang="en-ZA" sz="2400" dirty="0" smtClean="0">
              <a:solidFill>
                <a:schemeClr val="tx1"/>
              </a:solidFill>
            </a:endParaRPr>
          </a:p>
          <a:p>
            <a:pPr algn="ctr"/>
            <a:r>
              <a:rPr lang="en-GB" sz="2400" dirty="0" smtClean="0"/>
              <a:t>Blessed Redeemer, full of compassion,</a:t>
            </a:r>
            <a:endParaRPr lang="en-ZA" sz="2400" dirty="0" smtClean="0"/>
          </a:p>
          <a:p>
            <a:pPr algn="ctr"/>
            <a:r>
              <a:rPr lang="en-GB" sz="2400" dirty="0" smtClean="0"/>
              <a:t>Great is Thy mercy, boundless and free;</a:t>
            </a:r>
            <a:endParaRPr lang="en-ZA" sz="2400" dirty="0" smtClean="0"/>
          </a:p>
          <a:p>
            <a:pPr algn="ctr"/>
            <a:r>
              <a:rPr lang="en-GB" sz="2400" dirty="0" smtClean="0"/>
              <a:t>Now in my weakness, seeking Thy favour,</a:t>
            </a:r>
            <a:endParaRPr lang="en-ZA" sz="2400" dirty="0" smtClean="0"/>
          </a:p>
          <a:p>
            <a:pPr algn="ctr"/>
            <a:r>
              <a:rPr lang="en-GB" sz="2400" dirty="0" smtClean="0"/>
              <a:t>Lord, I am coming closer to Thee.</a:t>
            </a:r>
            <a:endParaRPr lang="en-ZA" sz="2400" dirty="0" smtClean="0"/>
          </a:p>
          <a:p>
            <a:pPr algn="ctr">
              <a:buNone/>
            </a:pPr>
            <a:endParaRPr kumimoji="0" lang="en-ZA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2400" y="152400"/>
            <a:ext cx="8839200" cy="1524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ectangle 6"/>
          <p:cNvSpPr/>
          <p:nvPr/>
        </p:nvSpPr>
        <p:spPr>
          <a:xfrm>
            <a:off x="152400" y="5791200"/>
            <a:ext cx="8839200" cy="9144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114800" y="1371600"/>
            <a:ext cx="838200" cy="30480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0"/>
            <a:tileRect/>
          </a:gradFill>
          <a:ln w="9525" cap="flat" cmpd="sng" algn="ctr">
            <a:noFill/>
            <a:prstDash val="solid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r>
              <a:rPr lang="en-GB" sz="1600" b="1" dirty="0" smtClean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1</a:t>
            </a:r>
            <a:endParaRPr kumimoji="0" lang="en-ZA" sz="1600" b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lang="en-GB" sz="1600" b="1" dirty="0" smtClean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ZA" sz="1600" b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GB" sz="1600" b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GB" sz="1600" b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ZA" sz="1600" b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GB" sz="1600" b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ZA" sz="1600" b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600200" y="2057400"/>
            <a:ext cx="6019800" cy="2743200"/>
          </a:xfr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6200000" scaled="1"/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2400" i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GB" sz="2400" i="1" dirty="0" smtClean="0"/>
              <a:t>Blessed redeemer, wonderful Saviour,</a:t>
            </a:r>
            <a:endParaRPr lang="en-ZA" sz="2400" dirty="0" smtClean="0"/>
          </a:p>
          <a:p>
            <a:pPr algn="ctr">
              <a:buNone/>
            </a:pPr>
            <a:r>
              <a:rPr lang="en-GB" sz="2400" i="1" dirty="0" smtClean="0"/>
              <a:t>Fountain of wisdom, Ancient of days,</a:t>
            </a:r>
            <a:endParaRPr lang="en-ZA" sz="2400" dirty="0" smtClean="0"/>
          </a:p>
          <a:p>
            <a:pPr algn="ctr">
              <a:buNone/>
            </a:pPr>
            <a:r>
              <a:rPr lang="en-GB" sz="2400" i="1" dirty="0" smtClean="0"/>
              <a:t>Hope of the faithful, light of all ages,</a:t>
            </a:r>
            <a:endParaRPr lang="en-ZA" sz="2400" dirty="0" smtClean="0"/>
          </a:p>
          <a:p>
            <a:pPr algn="ctr">
              <a:buNone/>
            </a:pPr>
            <a:r>
              <a:rPr lang="en-GB" sz="2400" i="1" dirty="0" smtClean="0"/>
              <a:t>Jesus, my Saviour, Thee will I praise</a:t>
            </a:r>
            <a:endParaRPr lang="en-ZA" sz="2400" dirty="0" smtClean="0"/>
          </a:p>
          <a:p>
            <a:pPr algn="ctr">
              <a:buNone/>
            </a:pPr>
            <a:endParaRPr lang="en-GB" sz="2400" i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endParaRPr lang="en-GB" sz="2400" i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endParaRPr lang="en-ZA" sz="2400" i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endParaRPr lang="en-GB" sz="2400" i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endParaRPr lang="en-ZA" sz="24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2400" y="5791200"/>
            <a:ext cx="8839200" cy="9144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ectangle 7"/>
          <p:cNvSpPr/>
          <p:nvPr/>
        </p:nvSpPr>
        <p:spPr>
          <a:xfrm>
            <a:off x="152400" y="152400"/>
            <a:ext cx="8839200" cy="1524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4191000" y="1219200"/>
            <a:ext cx="838200" cy="304800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6200000" scaled="1"/>
            <a:tileRect/>
          </a:gradFill>
          <a:ln w="9525" cap="flat" cmpd="sng" algn="ctr">
            <a:noFill/>
            <a:prstDash val="solid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r>
              <a:rPr kumimoji="0" lang="en-ZA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Chorus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lang="en-GB" sz="1200" b="1" i="1" dirty="0" smtClean="0">
              <a:solidFill>
                <a:schemeClr val="tx1"/>
              </a:solidFill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ZA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ZA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ZA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1524000" y="2209800"/>
            <a:ext cx="6019800" cy="243840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0"/>
            <a:tileRect/>
          </a:gradFill>
          <a:ln w="9525" cap="flat" cmpd="sng" algn="ctr">
            <a:noFill/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>
            <a:normAutofit/>
          </a:bodyPr>
          <a:lstStyle/>
          <a:p>
            <a:pPr algn="ctr"/>
            <a:endParaRPr lang="en-GB" sz="2400" dirty="0" smtClean="0"/>
          </a:p>
          <a:p>
            <a:pPr algn="ctr"/>
            <a:r>
              <a:rPr lang="en-GB" sz="2400" dirty="0" smtClean="0"/>
              <a:t>Blessed Redeemer, Thou art my Refuge,</a:t>
            </a:r>
            <a:endParaRPr lang="en-ZA" sz="2400" dirty="0" smtClean="0"/>
          </a:p>
          <a:p>
            <a:pPr algn="ctr"/>
            <a:r>
              <a:rPr lang="en-GB" sz="2400" dirty="0" smtClean="0"/>
              <a:t>Under Thy watch-care, safe I shall be;</a:t>
            </a:r>
            <a:endParaRPr lang="en-ZA" sz="2400" dirty="0" smtClean="0"/>
          </a:p>
          <a:p>
            <a:pPr algn="ctr"/>
            <a:r>
              <a:rPr lang="en-GB" sz="2400" dirty="0" smtClean="0"/>
              <a:t>Gladly adoring, joyfully trusting,</a:t>
            </a:r>
            <a:endParaRPr lang="en-ZA" sz="2400" dirty="0" smtClean="0"/>
          </a:p>
          <a:p>
            <a:pPr algn="ctr"/>
            <a:r>
              <a:rPr lang="en-GB" sz="2400" dirty="0" smtClean="0"/>
              <a:t>Still I am coming closer to Thee.</a:t>
            </a:r>
            <a:endParaRPr lang="en-ZA" sz="2400" dirty="0" smtClean="0"/>
          </a:p>
          <a:p>
            <a:pPr algn="ctr">
              <a:buNone/>
            </a:pPr>
            <a:endParaRPr kumimoji="0" lang="en-ZA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2400" y="152400"/>
            <a:ext cx="8839200" cy="1524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ectangle 6"/>
          <p:cNvSpPr/>
          <p:nvPr/>
        </p:nvSpPr>
        <p:spPr>
          <a:xfrm>
            <a:off x="152400" y="5791200"/>
            <a:ext cx="8839200" cy="9144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114800" y="1371600"/>
            <a:ext cx="838200" cy="30480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0"/>
            <a:tileRect/>
          </a:gradFill>
          <a:ln w="9525" cap="flat" cmpd="sng" algn="ctr">
            <a:noFill/>
            <a:prstDash val="solid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r>
              <a:rPr lang="en-GB" sz="1600" b="1" noProof="0" dirty="0" smtClean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2</a:t>
            </a:r>
            <a:endParaRPr kumimoji="0" lang="en-ZA" sz="1600" b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lang="en-GB" sz="1600" b="1" dirty="0" smtClean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ZA" sz="1600" b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GB" sz="1600" b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GB" sz="1600" b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ZA" sz="1600" b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GB" sz="1600" b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ZA" sz="1600" b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600200" y="2057400"/>
            <a:ext cx="6019800" cy="2743200"/>
          </a:xfr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6200000" scaled="1"/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2400" i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GB" sz="2400" i="1" dirty="0" smtClean="0"/>
              <a:t>Blessed redeemer, wonderful Saviour,</a:t>
            </a:r>
            <a:endParaRPr lang="en-ZA" sz="2400" dirty="0" smtClean="0"/>
          </a:p>
          <a:p>
            <a:pPr algn="ctr">
              <a:buNone/>
            </a:pPr>
            <a:r>
              <a:rPr lang="en-GB" sz="2400" i="1" dirty="0" smtClean="0"/>
              <a:t>Fountain of wisdom, Ancient of days,</a:t>
            </a:r>
            <a:endParaRPr lang="en-ZA" sz="2400" dirty="0" smtClean="0"/>
          </a:p>
          <a:p>
            <a:pPr algn="ctr">
              <a:buNone/>
            </a:pPr>
            <a:r>
              <a:rPr lang="en-GB" sz="2400" i="1" dirty="0" smtClean="0"/>
              <a:t>Hope of the faithful, light of all ages,</a:t>
            </a:r>
            <a:endParaRPr lang="en-ZA" sz="2400" dirty="0" smtClean="0"/>
          </a:p>
          <a:p>
            <a:pPr algn="ctr">
              <a:buNone/>
            </a:pPr>
            <a:r>
              <a:rPr lang="en-GB" sz="2400" i="1" dirty="0" smtClean="0"/>
              <a:t>Jesus, my Saviour, Thee will I praise</a:t>
            </a:r>
            <a:endParaRPr lang="en-ZA" sz="2400" dirty="0" smtClean="0"/>
          </a:p>
          <a:p>
            <a:pPr algn="ctr">
              <a:buNone/>
            </a:pPr>
            <a:endParaRPr lang="en-GB" sz="2400" i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endParaRPr lang="en-GB" sz="2400" i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endParaRPr lang="en-ZA" sz="2400" i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endParaRPr lang="en-GB" sz="2400" i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endParaRPr lang="en-ZA" sz="24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2400" y="152400"/>
            <a:ext cx="8839200" cy="1524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ectangle 7"/>
          <p:cNvSpPr/>
          <p:nvPr/>
        </p:nvSpPr>
        <p:spPr>
          <a:xfrm>
            <a:off x="152400" y="5791200"/>
            <a:ext cx="8839200" cy="9144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4191000" y="1219200"/>
            <a:ext cx="838200" cy="304800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6200000" scaled="1"/>
            <a:tileRect/>
          </a:gradFill>
          <a:ln w="9525" cap="flat" cmpd="sng" algn="ctr">
            <a:noFill/>
            <a:prstDash val="solid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r>
              <a:rPr kumimoji="0" lang="en-ZA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Chorus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lang="en-GB" sz="1200" b="1" i="1" dirty="0" smtClean="0">
              <a:solidFill>
                <a:schemeClr val="tx1"/>
              </a:solidFill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ZA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ZA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ZA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1524000" y="2209800"/>
            <a:ext cx="6019800" cy="236220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0"/>
            <a:tileRect/>
          </a:gradFill>
          <a:ln w="9525" cap="flat" cmpd="sng" algn="ctr">
            <a:noFill/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>
            <a:normAutofit/>
          </a:bodyPr>
          <a:lstStyle/>
          <a:p>
            <a:pPr algn="ctr">
              <a:buNone/>
            </a:pPr>
            <a:endParaRPr lang="en-ZA" sz="2400" dirty="0" smtClean="0">
              <a:solidFill>
                <a:schemeClr val="tx1"/>
              </a:solidFill>
            </a:endParaRPr>
          </a:p>
          <a:p>
            <a:pPr algn="ctr"/>
            <a:r>
              <a:rPr lang="en-GB" sz="2400" dirty="0" smtClean="0"/>
              <a:t>Blessed redeemer, gracious and tender,</a:t>
            </a:r>
            <a:endParaRPr lang="en-ZA" sz="2400" dirty="0" smtClean="0"/>
          </a:p>
          <a:p>
            <a:pPr algn="ctr"/>
            <a:r>
              <a:rPr lang="en-GB" sz="2400" dirty="0" smtClean="0"/>
              <a:t>Now and forever dwell Thou in me;</a:t>
            </a:r>
            <a:endParaRPr lang="en-ZA" sz="2400" dirty="0" smtClean="0"/>
          </a:p>
          <a:p>
            <a:pPr algn="ctr"/>
            <a:r>
              <a:rPr lang="en-GB" sz="2400" dirty="0" smtClean="0"/>
              <a:t>Thou my Protector, Shield, and Defender,</a:t>
            </a:r>
            <a:endParaRPr lang="en-ZA" sz="2400" dirty="0" smtClean="0"/>
          </a:p>
          <a:p>
            <a:pPr algn="ctr"/>
            <a:r>
              <a:rPr lang="en-GB" sz="2400" dirty="0" smtClean="0"/>
              <a:t>Draw me and keep me closer to Thee.</a:t>
            </a:r>
            <a:endParaRPr lang="en-ZA" sz="2400" dirty="0" smtClean="0"/>
          </a:p>
          <a:p>
            <a:pPr algn="ctr">
              <a:buNone/>
            </a:pPr>
            <a:endParaRPr kumimoji="0" lang="en-ZA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2400" y="152400"/>
            <a:ext cx="8839200" cy="1524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ectangle 6"/>
          <p:cNvSpPr/>
          <p:nvPr/>
        </p:nvSpPr>
        <p:spPr>
          <a:xfrm>
            <a:off x="152400" y="5791200"/>
            <a:ext cx="8839200" cy="9144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114800" y="1371600"/>
            <a:ext cx="838200" cy="30480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0"/>
            <a:tileRect/>
          </a:gradFill>
          <a:ln w="9525" cap="flat" cmpd="sng" algn="ctr">
            <a:noFill/>
            <a:prstDash val="solid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r>
              <a:rPr lang="en-GB" sz="1600" b="1" noProof="0" dirty="0" smtClean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3</a:t>
            </a:r>
            <a:endParaRPr kumimoji="0" lang="en-ZA" sz="1600" b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lang="en-GB" sz="1600" b="1" dirty="0" smtClean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ZA" sz="1600" b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GB" sz="1600" b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GB" sz="1600" b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ZA" sz="1600" b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GB" sz="1600" b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ZA" sz="1600" b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600200" y="2057400"/>
            <a:ext cx="6019800" cy="2743200"/>
          </a:xfr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6200000" scaled="1"/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2400" i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GB" sz="2400" i="1" dirty="0" smtClean="0"/>
              <a:t>Blessed redeemer, wonderful Saviour,</a:t>
            </a:r>
            <a:endParaRPr lang="en-ZA" sz="2400" dirty="0" smtClean="0"/>
          </a:p>
          <a:p>
            <a:pPr algn="ctr">
              <a:buNone/>
            </a:pPr>
            <a:r>
              <a:rPr lang="en-GB" sz="2400" i="1" dirty="0" smtClean="0"/>
              <a:t>Fountain of wisdom, Ancient of days,</a:t>
            </a:r>
            <a:endParaRPr lang="en-ZA" sz="2400" dirty="0" smtClean="0"/>
          </a:p>
          <a:p>
            <a:pPr algn="ctr">
              <a:buNone/>
            </a:pPr>
            <a:r>
              <a:rPr lang="en-GB" sz="2400" i="1" dirty="0" smtClean="0"/>
              <a:t>Hope of the faithful, light of all ages,</a:t>
            </a:r>
            <a:endParaRPr lang="en-ZA" sz="2400" dirty="0" smtClean="0"/>
          </a:p>
          <a:p>
            <a:pPr algn="ctr">
              <a:buNone/>
            </a:pPr>
            <a:r>
              <a:rPr lang="en-GB" sz="2400" i="1" dirty="0" smtClean="0"/>
              <a:t>Jesus, my Saviour, Thee will I praise</a:t>
            </a:r>
            <a:endParaRPr lang="en-ZA" sz="2400" dirty="0" smtClean="0"/>
          </a:p>
          <a:p>
            <a:pPr algn="ctr">
              <a:buNone/>
            </a:pPr>
            <a:endParaRPr lang="en-GB" sz="2400" i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endParaRPr lang="en-GB" sz="2400" i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endParaRPr lang="en-ZA" sz="2400" i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endParaRPr lang="en-GB" sz="2400" i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endParaRPr lang="en-ZA" sz="2400" dirty="0">
              <a:solidFill>
                <a:schemeClr val="tx1"/>
              </a:solidFill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343400" y="5334000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4283483" y="4980801"/>
            <a:ext cx="7457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200" i="1" dirty="0" smtClean="0">
                <a:solidFill>
                  <a:srgbClr val="FF0000"/>
                </a:solidFill>
              </a:rPr>
              <a:t>(repeat)</a:t>
            </a:r>
            <a:endParaRPr lang="en-ZA" sz="1200" dirty="0"/>
          </a:p>
        </p:txBody>
      </p:sp>
      <p:sp>
        <p:nvSpPr>
          <p:cNvPr id="7" name="Rectangle 6"/>
          <p:cNvSpPr/>
          <p:nvPr/>
        </p:nvSpPr>
        <p:spPr>
          <a:xfrm>
            <a:off x="152400" y="152400"/>
            <a:ext cx="8839200" cy="1524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9" name="Rectangle 8"/>
          <p:cNvSpPr/>
          <p:nvPr/>
        </p:nvSpPr>
        <p:spPr>
          <a:xfrm>
            <a:off x="152400" y="5791200"/>
            <a:ext cx="8839200" cy="9144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267200" y="1219200"/>
            <a:ext cx="838200" cy="304800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6200000" scaled="1"/>
            <a:tileRect/>
          </a:gradFill>
          <a:ln w="9525" cap="flat" cmpd="sng" algn="ctr">
            <a:noFill/>
            <a:prstDash val="solid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r>
              <a:rPr kumimoji="0" lang="en-ZA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Chorus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lang="en-GB" sz="1200" b="1" i="1" dirty="0" smtClean="0">
              <a:solidFill>
                <a:schemeClr val="tx1"/>
              </a:solidFill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ZA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ZA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endParaRPr kumimoji="0" lang="en-ZA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55</TotalTime>
  <Words>216</Words>
  <Application>Microsoft Office PowerPoint</Application>
  <PresentationFormat>On-screen Show (4:3)</PresentationFormat>
  <Paragraphs>87</Paragraphs>
  <Slides>7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Civic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Ukelo</cp:lastModifiedBy>
  <cp:revision>16</cp:revision>
  <dcterms:created xsi:type="dcterms:W3CDTF">2006-08-16T00:00:00Z</dcterms:created>
  <dcterms:modified xsi:type="dcterms:W3CDTF">2012-10-02T11:07:01Z</dcterms:modified>
</cp:coreProperties>
</file>