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70" r:id="rId3"/>
    <p:sldId id="268" r:id="rId4"/>
    <p:sldId id="269" r:id="rId5"/>
    <p:sldId id="273" r:id="rId6"/>
    <p:sldId id="271" r:id="rId7"/>
    <p:sldId id="274" r:id="rId8"/>
    <p:sldId id="272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FA3168-E2D7-402C-96A8-9AF77440A52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51346-7A0E-4DB4-BB75-C505E4AF4D1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89473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52132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686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38246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64033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504681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86173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1346-7A0E-4DB4-BB75-C505E4AF4D1A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4376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06AD80E-77AA-4473-BF37-5D16CD308164}" type="datetimeFigureOut">
              <a:rPr lang="en-ZA" smtClean="0"/>
              <a:pPr/>
              <a:t>2019-08-02</a:t>
            </a:fld>
            <a:endParaRPr lang="en-Z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17B3EAC-CF9E-489B-A113-366C346D233F}" type="slidenum">
              <a:rPr lang="en-ZA" smtClean="0"/>
              <a:pPr/>
              <a:t>‹#›</a:t>
            </a:fld>
            <a:endParaRPr lang="en-Z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929408"/>
            <a:ext cx="7851648" cy="2363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TELL IT TO </a:t>
            </a:r>
            <a:r>
              <a:rPr lang="en-ZA" sz="60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JESUS</a:t>
            </a:r>
            <a:br>
              <a:rPr lang="en-ZA" sz="60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endParaRPr lang="en-ZA" sz="6000" b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7744" y="3356992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417</a:t>
            </a:r>
            <a:endParaRPr lang="en-ZA" sz="4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77567" y="4374617"/>
            <a:ext cx="988867" cy="854583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b="1" dirty="0" smtClean="0">
                <a:latin typeface="Cambria" panose="02040503050406030204" pitchFamily="18" charset="0"/>
              </a:rPr>
              <a:t>1</a:t>
            </a: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4248472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Are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you weary, are you heavy hearted? 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Tell it to Jesus, tell it to Jesus.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you grieving over joys departed?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Tell it to Jesus  alone.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50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latin typeface="Cambria" panose="02040503050406030204" pitchFamily="18" charset="0"/>
              </a:rPr>
              <a:t>Chorus</a:t>
            </a:r>
            <a:endParaRPr lang="en-ZA" i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84784"/>
            <a:ext cx="9144000" cy="4013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Tell it to Jesus, tell it to Jesus,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He is a friend that’s well known.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You’ve no other such a friend or brother,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Tell it to Jesus  alone.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09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b="1" dirty="0">
                <a:latin typeface="Cambria" panose="02040503050406030204" pitchFamily="18" charset="0"/>
              </a:rPr>
              <a:t>2</a:t>
            </a: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4608512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Do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tears flow down your cheeks unbidden? 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Tell it to Jesus,  tell it to Jesus.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Have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you sins that to men’s eyes are hidden?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Tell it to Jesus  alone.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34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latin typeface="Cambria" panose="02040503050406030204" pitchFamily="18" charset="0"/>
              </a:rPr>
              <a:t>Chorus</a:t>
            </a:r>
            <a:endParaRPr lang="en-ZA" i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84784"/>
            <a:ext cx="9144000" cy="4013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Tell it to Jesus, tell it to Jesus,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He is a friend that’s well known.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You’ve no other such a friend or brother,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Tell it to Jesus  alone.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628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b="1" dirty="0" smtClean="0">
                <a:latin typeface="Cambria" panose="02040503050406030204" pitchFamily="18" charset="0"/>
              </a:rPr>
              <a:t>3</a:t>
            </a: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4608512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Do you fear the gathering clouds of sorrow? 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Tell it to Jesus, tell it to Jesus.</a:t>
            </a:r>
          </a:p>
          <a:p>
            <a:pPr algn="ctr">
              <a:buNone/>
            </a:pPr>
            <a:endParaRPr lang="en-ZA" sz="1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you anxious what shall be tomorrow? 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Tell it to Jesus  alone.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542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latin typeface="Cambria" panose="02040503050406030204" pitchFamily="18" charset="0"/>
              </a:rPr>
              <a:t>Chorus</a:t>
            </a:r>
            <a:endParaRPr lang="en-ZA" i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84784"/>
            <a:ext cx="9144000" cy="4013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Tell it to Jesus, tell it to Jesus,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He is a friend that’s well known.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You’ve no other such a friend or brother,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Tell it to Jesus  alone.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581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b="1" dirty="0">
                <a:latin typeface="Cambria" panose="02040503050406030204" pitchFamily="18" charset="0"/>
              </a:rPr>
              <a:t>4</a:t>
            </a: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4608512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you troubled at the thought of dying?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Tell it to Jesus, tell it to Jesus.</a:t>
            </a:r>
          </a:p>
          <a:p>
            <a:pPr algn="ctr">
              <a:buNone/>
            </a:pPr>
            <a:endParaRPr lang="en-ZA" sz="1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 Christ’s coming kingdom are you sighing? 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Tell it to Jesus  alone.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83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latin typeface="Cambria" panose="02040503050406030204" pitchFamily="18" charset="0"/>
              </a:rPr>
              <a:t>Chorus</a:t>
            </a:r>
            <a:endParaRPr lang="en-ZA" i="1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84784"/>
            <a:ext cx="9144000" cy="4013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Tell it to Jesus, tell it to Jesus,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He is a friend that’s well known.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You’ve no other such a friend or brother,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Tell it to Jesus  alone.</a:t>
            </a:r>
            <a:endParaRPr lang="en-ZA" sz="3600" i="1" dirty="0">
              <a:solidFill>
                <a:schemeClr val="bg1"/>
              </a:solidFill>
            </a:endParaRPr>
          </a:p>
          <a:p>
            <a:pPr algn="ctr"/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99897" y="5066837"/>
            <a:ext cx="784167" cy="147549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077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</TotalTime>
  <Words>294</Words>
  <Application>Microsoft Office PowerPoint</Application>
  <PresentationFormat>On-screen Show (4:3)</PresentationFormat>
  <Paragraphs>63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Cambria</vt:lpstr>
      <vt:lpstr>Constantia</vt:lpstr>
      <vt:lpstr>Wingdings 2</vt:lpstr>
      <vt:lpstr>Flow</vt:lpstr>
      <vt:lpstr>TELL IT TO JESUS </vt:lpstr>
      <vt:lpstr>1</vt:lpstr>
      <vt:lpstr>Chorus</vt:lpstr>
      <vt:lpstr>2</vt:lpstr>
      <vt:lpstr>Chorus</vt:lpstr>
      <vt:lpstr>3</vt:lpstr>
      <vt:lpstr>Chorus</vt:lpstr>
      <vt:lpstr>4</vt:lpstr>
      <vt:lpstr>Chorus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c</cp:lastModifiedBy>
  <cp:revision>18</cp:revision>
  <dcterms:created xsi:type="dcterms:W3CDTF">2012-08-15T18:15:42Z</dcterms:created>
  <dcterms:modified xsi:type="dcterms:W3CDTF">2019-08-03T04:48:21Z</dcterms:modified>
</cp:coreProperties>
</file>