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1" r:id="rId6"/>
    <p:sldId id="265" r:id="rId7"/>
    <p:sldId id="264" r:id="rId8"/>
    <p:sldId id="266" r:id="rId9"/>
    <p:sldId id="25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44B98-9E95-D8DC-D226-432C6F50B9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CF908-7E38-5737-6133-7424F118E7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16FAD-8B2F-CBEA-E12F-E1D75F10F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A574D-94DD-7EBF-2C6C-99D1C9CF9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EFC34-06D6-E373-56FE-BF24787EA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61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C09C0-7A20-67A5-2837-142125DC5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3AD9C-E9A2-4D20-68B0-8701EB53FE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F7B9E-D972-AF76-EC1E-82D3F7B0D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3716B-001E-9440-0567-4FB356135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AF206-909C-72A6-4CDF-AADF5057B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77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A504F-6D85-6C44-FC37-BC4E98194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9FE281-BCFD-A567-B517-180E62B51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BBDA3-9F2B-8C63-7013-919D3484A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D8A4F-38BC-260B-CBC5-3ACF5CB32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53FC8-C5DB-4AD7-8514-AD7F81C1C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6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3E6D0-54A7-8BCE-AC48-48EF069C3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B511EC-AA21-2450-956C-288AAC090C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60735-0427-2B47-C111-2C1F2939A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589B26-91EA-99D6-F929-A64B5AE3D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B78007-CEAE-852F-8EBF-86A658B1A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6117A9-ED93-DA9D-C58C-21739C3C4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89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B5137-1082-F967-844C-B644525A1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502A64-468C-D470-1CA9-F539371A7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B76E3F-250D-FF10-C54A-A036CA7C17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37D0DD-C88C-CB2A-4B47-AB0E6DEB15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6D2F64-9492-DE03-01F8-E364F8C8A5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16020C-1A75-1B84-ADC1-C7E6D11A3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EDCABE-CEDB-D4CA-30E5-BA467E1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41EB3E-9A4F-F345-F5ED-893BE3848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3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80851-4D35-C9EE-EC14-6E9D4D91F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C4716-0B46-4F61-22EE-01FB7A1C1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E4A51F-5AA6-3DAE-2D6A-DE8D2E7F1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E815C7-1CD6-E83F-7319-F50B623A9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51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0CDC00-AD9B-F005-B14C-2F4127C2A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7D7170-AB59-6033-1F44-6702158D4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3CDDB-9BCA-4BC8-B144-75DFDA069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0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B9E1D-75F7-1368-2866-63BAAFD2B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68A8D-6DAD-2AE0-100A-DA7C33657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3FA5-F8AE-21FE-E8D2-CEE8716676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292C1F-543F-B408-FDC6-97B0650D5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0F68B-4DCC-F475-9294-760265EF0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EB5F75-6BA0-102A-248B-8265D8B89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37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22FBD-3A9F-0130-B81F-4762253BE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82E05A-34EB-0873-0063-4BA37B78CB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661DC3-EF72-1AE2-8ACF-38532BB88C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86D4EC-2BD1-8389-4DA4-8ABA15E50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9AB3B2-FC5E-282F-FE81-92A27E145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A31F8-8DD4-5852-4087-C1F071643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00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1AAAF-DD7A-5CF9-857E-6383244D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B69DC5-02D7-FA33-63F2-5BEAE17842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7EF39-2A9C-F1F3-FF20-34FDDBF42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0BA97-E12A-452B-F6BC-CA6C77E67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AD2DA-8A0C-F454-8D8D-232E38D41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02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BB5B0A-D20D-F6BB-0517-799AF7F465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E8571B-E195-6CE3-531E-F310E76901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68973-231C-B8A4-895B-41448A038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3E318-ACF2-2358-722C-79F7CE95F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E4B0B-8925-D15B-5CE5-F7BBDF4D6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9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1692BF-AE9D-B20D-4957-0B9DEAA8E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A0119-ECF0-1BA8-0245-2BA19C1D5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E89FDB-F5FE-4DC6-8469-E982956A0A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DBF2A2-FB5C-8852-FC61-B3B34AAE0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9045-05E1-19AC-9704-D30B7BEC54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10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1219200"/>
            <a:ext cx="9144000" cy="1470025"/>
          </a:xfrm>
        </p:spPr>
        <p:txBody>
          <a:bodyPr>
            <a:noAutofit/>
          </a:bodyPr>
          <a:lstStyle/>
          <a:p>
            <a:r>
              <a:rPr lang="en-ZA" sz="8000" dirty="0" err="1">
                <a:solidFill>
                  <a:srgbClr val="FF0000"/>
                </a:solidFill>
                <a:latin typeface="Edwardian Script ITC" panose="030303020407070D0804" pitchFamily="66" charset="0"/>
              </a:rPr>
              <a:t>Takwaba</a:t>
            </a:r>
            <a:r>
              <a:rPr lang="en-ZA" sz="8000" dirty="0">
                <a:solidFill>
                  <a:srgbClr val="FF0000"/>
                </a:solidFill>
                <a:latin typeface="Edwardian Script ITC" panose="030303020407070D0804" pitchFamily="66" charset="0"/>
              </a:rPr>
              <a:t>…</a:t>
            </a:r>
            <a:br>
              <a:rPr lang="en-ZA" sz="8000" dirty="0">
                <a:solidFill>
                  <a:srgbClr val="FF0000"/>
                </a:solidFill>
                <a:latin typeface="Edwardian Script ITC" panose="030303020407070D0804" pitchFamily="66" charset="0"/>
              </a:rPr>
            </a:br>
            <a:r>
              <a:rPr lang="en-ZA" sz="8000" dirty="0">
                <a:solidFill>
                  <a:srgbClr val="FF0000"/>
                </a:solidFill>
                <a:latin typeface="Edwardian Script ITC" panose="030303020407070D0804" pitchFamily="66" charset="0"/>
              </a:rPr>
              <a:t>There is no one like Jesus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400800" cy="838200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662</a:t>
            </a:r>
          </a:p>
        </p:txBody>
      </p:sp>
      <p:sp>
        <p:nvSpPr>
          <p:cNvPr id="4" name="Bevel 3"/>
          <p:cNvSpPr/>
          <p:nvPr/>
        </p:nvSpPr>
        <p:spPr>
          <a:xfrm>
            <a:off x="3810000" y="3962400"/>
            <a:ext cx="1512168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66614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593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Takwaba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uwaba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nga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Yesu</a:t>
            </a:r>
            <a:endParaRPr lang="en-ZA" sz="4400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Takwaba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takwa</a:t>
            </a:r>
            <a:r>
              <a:rPr lang="en-ZA" sz="4400" b="1" i="1" dirty="0">
                <a:latin typeface="Cambria" panose="02040503050406030204" pitchFamily="18" charset="0"/>
              </a:rPr>
              <a:t> KABE</a:t>
            </a:r>
          </a:p>
          <a:p>
            <a:pPr marL="0" indent="0"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Na </a:t>
            </a:r>
            <a:r>
              <a:rPr lang="en-ZA" sz="4400" b="1" i="1" dirty="0" err="1">
                <a:latin typeface="Cambria" panose="02040503050406030204" pitchFamily="18" charset="0"/>
              </a:rPr>
              <a:t>yenda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enda</a:t>
            </a:r>
            <a:r>
              <a:rPr lang="en-ZA" sz="4400" b="1" i="1" dirty="0">
                <a:latin typeface="Cambria" panose="02040503050406030204" pitchFamily="18" charset="0"/>
              </a:rPr>
              <a:t> 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i="1" dirty="0">
                <a:latin typeface="Cambria" panose="02040503050406030204" pitchFamily="18" charset="0"/>
              </a:rPr>
              <a:t> 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i="1" dirty="0">
                <a:latin typeface="Cambria" panose="02040503050406030204" pitchFamily="18" charset="0"/>
              </a:rPr>
              <a:t> </a:t>
            </a:r>
            <a:br>
              <a:rPr lang="en-ZA" sz="4400" b="1" i="1" dirty="0">
                <a:latin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</a:rPr>
              <a:t>Na </a:t>
            </a:r>
            <a:r>
              <a:rPr lang="en-ZA" sz="4400" b="1" i="1" dirty="0" err="1">
                <a:latin typeface="Cambria" panose="02040503050406030204" pitchFamily="18" charset="0"/>
              </a:rPr>
              <a:t>fwaya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fwaya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i="1" dirty="0">
                <a:latin typeface="Cambria" panose="02040503050406030204" pitchFamily="18" charset="0"/>
              </a:rPr>
              <a:t> </a:t>
            </a:r>
            <a:br>
              <a:rPr lang="en-ZA" sz="4400" b="1" i="1" dirty="0">
                <a:latin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</a:rPr>
              <a:t>Na </a:t>
            </a:r>
            <a:r>
              <a:rPr lang="en-ZA" sz="4400" b="1" i="1" dirty="0" err="1">
                <a:latin typeface="Cambria" panose="02040503050406030204" pitchFamily="18" charset="0"/>
              </a:rPr>
              <a:t>shunguluka</a:t>
            </a:r>
            <a:r>
              <a:rPr lang="en-ZA" sz="4400" b="1" i="1" dirty="0">
                <a:latin typeface="Cambria" panose="02040503050406030204" pitchFamily="18" charset="0"/>
              </a:rPr>
              <a:t> 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i="1" dirty="0">
                <a:latin typeface="Cambria" panose="02040503050406030204" pitchFamily="18" charset="0"/>
              </a:rPr>
              <a:t>  </a:t>
            </a:r>
            <a:r>
              <a:rPr lang="en-ZA" sz="4400" b="1" i="1" dirty="0" err="1">
                <a:latin typeface="Cambria" panose="02040503050406030204" pitchFamily="18" charset="0"/>
              </a:rPr>
              <a:t>konse</a:t>
            </a:r>
            <a:r>
              <a:rPr lang="en-ZA" sz="4400" b="1" dirty="0"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Takwaba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takwa</a:t>
            </a:r>
            <a:r>
              <a:rPr lang="en-ZA" sz="4400" b="1" dirty="0">
                <a:latin typeface="Cambria" panose="02040503050406030204" pitchFamily="18" charset="0"/>
              </a:rPr>
              <a:t> KABE  </a:t>
            </a:r>
            <a:br>
              <a:rPr lang="en-ZA" sz="4400" b="1" dirty="0">
                <a:latin typeface="Cambria" panose="02040503050406030204" pitchFamily="18" charset="0"/>
              </a:rPr>
            </a:br>
            <a:br>
              <a:rPr lang="en-ZA" sz="4400" b="1" dirty="0">
                <a:latin typeface="Cambria" panose="02040503050406030204" pitchFamily="18" charset="0"/>
              </a:rPr>
            </a:b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8128369" y="3352800"/>
            <a:ext cx="304800" cy="213360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8280769" y="4157990"/>
            <a:ext cx="86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dirty="0">
              <a:solidFill>
                <a:srgbClr val="FF0000"/>
              </a:solidFill>
            </a:endParaRPr>
          </a:p>
        </p:txBody>
      </p:sp>
      <p:sp>
        <p:nvSpPr>
          <p:cNvPr id="8" name="Diamond 7"/>
          <p:cNvSpPr/>
          <p:nvPr/>
        </p:nvSpPr>
        <p:spPr>
          <a:xfrm>
            <a:off x="3962400" y="457200"/>
            <a:ext cx="1143000" cy="381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7848600" y="1111026"/>
            <a:ext cx="86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(X3)</a:t>
            </a:r>
            <a:endParaRPr lang="en-Z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40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1500"/>
            <a:ext cx="9144000" cy="57150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Akekho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ofana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noJesu</a:t>
            </a:r>
            <a:endParaRPr lang="en-ZA" sz="44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Akekho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ofana</a:t>
            </a:r>
            <a:r>
              <a:rPr lang="en-ZA" sz="4400" b="1" dirty="0">
                <a:latin typeface="Cambria" panose="02040503050406030204" pitchFamily="18" charset="0"/>
              </a:rPr>
              <a:t> NAYE</a:t>
            </a:r>
          </a:p>
          <a:p>
            <a:pPr marL="0" indent="0" algn="ctr">
              <a:lnSpc>
                <a:spcPct val="110000"/>
              </a:lnSpc>
              <a:buNone/>
            </a:pPr>
            <a:endParaRPr lang="en-ZA" sz="4400" b="1" dirty="0">
              <a:latin typeface="Cambria" panose="02040503050406030204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S’yahamba-hamba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br>
              <a:rPr lang="en-ZA" sz="4400" b="1" i="1" dirty="0">
                <a:latin typeface="Cambria" panose="02040503050406030204" pitchFamily="18" charset="0"/>
              </a:rPr>
            </a:br>
            <a:r>
              <a:rPr lang="en-ZA" sz="4400" b="1" i="1" dirty="0" err="1">
                <a:latin typeface="Cambria" panose="02040503050406030204" pitchFamily="18" charset="0"/>
              </a:rPr>
              <a:t>S’yafuna-funa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S’yajika-jika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lutho</a:t>
            </a:r>
            <a:br>
              <a:rPr lang="en-ZA" sz="4400" b="1" dirty="0">
                <a:latin typeface="Cambria" panose="02040503050406030204" pitchFamily="18" charset="0"/>
              </a:rPr>
            </a:br>
            <a:r>
              <a:rPr lang="en-ZA" sz="4400" b="1" dirty="0" err="1">
                <a:latin typeface="Cambria" panose="02040503050406030204" pitchFamily="18" charset="0"/>
              </a:rPr>
              <a:t>Akekho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ofana</a:t>
            </a:r>
            <a:r>
              <a:rPr lang="en-ZA" sz="4400" b="1" dirty="0">
                <a:latin typeface="Cambria" panose="02040503050406030204" pitchFamily="18" charset="0"/>
              </a:rPr>
              <a:t> NAYE</a:t>
            </a:r>
          </a:p>
          <a:p>
            <a:pPr marL="0" indent="0" algn="ctr">
              <a:lnSpc>
                <a:spcPct val="110000"/>
              </a:lnSpc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4114800" y="114300"/>
            <a:ext cx="1143000" cy="381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7264030" y="772180"/>
            <a:ext cx="86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(X3)</a:t>
            </a:r>
            <a:endParaRPr lang="en-ZA" sz="2800" dirty="0">
              <a:solidFill>
                <a:srgbClr val="FF0000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370454" y="3124200"/>
            <a:ext cx="304800" cy="2971800"/>
          </a:xfrm>
          <a:prstGeom prst="rightBrace">
            <a:avLst>
              <a:gd name="adj1" fmla="val 32333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489650" y="4348490"/>
            <a:ext cx="8643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7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953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Hakuna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Mungu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kama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Yesu</a:t>
            </a:r>
            <a:endParaRPr lang="en-ZA" sz="4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Hakuna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hakuta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kuwa</a:t>
            </a:r>
            <a:r>
              <a:rPr lang="en-ZA" sz="44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4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Naenda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enda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endParaRPr lang="en-ZA" sz="4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Natafutisha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endParaRPr lang="en-ZA" sz="4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latin typeface="Cambria" panose="02040503050406030204" pitchFamily="18" charset="0"/>
              </a:rPr>
              <a:t>Nazunguruka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r>
              <a:rPr lang="en-ZA" sz="4400" b="1" i="1" dirty="0">
                <a:latin typeface="Cambria" panose="02040503050406030204" pitchFamily="18" charset="0"/>
              </a:rPr>
              <a:t> </a:t>
            </a:r>
            <a:r>
              <a:rPr lang="en-ZA" sz="4400" b="1" i="1" dirty="0" err="1">
                <a:latin typeface="Cambria" panose="02040503050406030204" pitchFamily="18" charset="0"/>
              </a:rPr>
              <a:t>kote</a:t>
            </a:r>
            <a:endParaRPr lang="en-ZA" sz="44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latin typeface="Cambria" panose="02040503050406030204" pitchFamily="18" charset="0"/>
              </a:rPr>
              <a:t>Hakuna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hakuta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</a:rPr>
              <a:t>kuwa</a:t>
            </a:r>
            <a:endParaRPr lang="en-ZA" sz="4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4000500" y="381000"/>
            <a:ext cx="1143000" cy="381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9" name="Right Brace 8"/>
          <p:cNvSpPr/>
          <p:nvPr/>
        </p:nvSpPr>
        <p:spPr>
          <a:xfrm>
            <a:off x="8027139" y="3352800"/>
            <a:ext cx="304800" cy="2743200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8267086" y="4462790"/>
            <a:ext cx="835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i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005803" y="1342965"/>
            <a:ext cx="835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(X3)</a:t>
            </a:r>
            <a:endParaRPr lang="en-ZA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8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09600"/>
            <a:ext cx="8229600" cy="5334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Il </a:t>
            </a:r>
            <a:r>
              <a:rPr lang="en-ZA" sz="3200" b="1" dirty="0" err="1">
                <a:latin typeface="Cambria" panose="02040503050406030204" pitchFamily="18" charset="0"/>
              </a:rPr>
              <a:t>n’y</a:t>
            </a:r>
            <a:r>
              <a:rPr lang="en-ZA" sz="3200" b="1" dirty="0">
                <a:latin typeface="Cambria" panose="02040503050406030204" pitchFamily="18" charset="0"/>
              </a:rPr>
              <a:t> a </a:t>
            </a:r>
            <a:r>
              <a:rPr lang="en-ZA" sz="3200" b="1" dirty="0" err="1">
                <a:latin typeface="Cambria" panose="02040503050406030204" pitchFamily="18" charset="0"/>
              </a:rPr>
              <a:t>personne</a:t>
            </a:r>
            <a:r>
              <a:rPr lang="en-ZA" sz="3200" b="1" dirty="0">
                <a:latin typeface="Cambria" panose="02040503050406030204" pitchFamily="18" charset="0"/>
              </a:rPr>
              <a:t> qui </a:t>
            </a:r>
            <a:r>
              <a:rPr lang="en-ZA" sz="3200" b="1" dirty="0" err="1">
                <a:latin typeface="Cambria" panose="02040503050406030204" pitchFamily="18" charset="0"/>
              </a:rPr>
              <a:t>soit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comme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Jésus</a:t>
            </a: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Il </a:t>
            </a:r>
            <a:r>
              <a:rPr lang="en-ZA" sz="3200" b="1" dirty="0" err="1">
                <a:latin typeface="Cambria" panose="02040503050406030204" pitchFamily="18" charset="0"/>
              </a:rPr>
              <a:t>n’y</a:t>
            </a:r>
            <a:r>
              <a:rPr lang="en-ZA" sz="3200" b="1" dirty="0">
                <a:latin typeface="Cambria" panose="02040503050406030204" pitchFamily="18" charset="0"/>
              </a:rPr>
              <a:t> a </a:t>
            </a:r>
            <a:r>
              <a:rPr lang="en-ZA" sz="3200" b="1" dirty="0" err="1">
                <a:latin typeface="Cambria" panose="02040503050406030204" pitchFamily="18" charset="0"/>
              </a:rPr>
              <a:t>personne</a:t>
            </a:r>
            <a:r>
              <a:rPr lang="en-ZA" sz="3200" b="1" dirty="0">
                <a:latin typeface="Cambria" panose="02040503050406030204" pitchFamily="18" charset="0"/>
              </a:rPr>
              <a:t> qui </a:t>
            </a:r>
            <a:r>
              <a:rPr lang="en-ZA" sz="3200" b="1" dirty="0" err="1">
                <a:latin typeface="Cambria" panose="02040503050406030204" pitchFamily="18" charset="0"/>
              </a:rPr>
              <a:t>soit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comme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Jésus</a:t>
            </a: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Il </a:t>
            </a:r>
            <a:r>
              <a:rPr lang="en-ZA" sz="3200" b="1" dirty="0" err="1">
                <a:latin typeface="Cambria" panose="02040503050406030204" pitchFamily="18" charset="0"/>
              </a:rPr>
              <a:t>n’y</a:t>
            </a:r>
            <a:r>
              <a:rPr lang="en-ZA" sz="3200" b="1" dirty="0">
                <a:latin typeface="Cambria" panose="02040503050406030204" pitchFamily="18" charset="0"/>
              </a:rPr>
              <a:t> a </a:t>
            </a:r>
            <a:r>
              <a:rPr lang="en-ZA" sz="3200" b="1" dirty="0" err="1">
                <a:latin typeface="Cambria" panose="02040503050406030204" pitchFamily="18" charset="0"/>
              </a:rPr>
              <a:t>personne</a:t>
            </a:r>
            <a:r>
              <a:rPr lang="en-ZA" sz="3200" b="1" dirty="0">
                <a:latin typeface="Cambria" panose="02040503050406030204" pitchFamily="18" charset="0"/>
              </a:rPr>
              <a:t> qui </a:t>
            </a:r>
            <a:r>
              <a:rPr lang="en-ZA" sz="3200" b="1" dirty="0" err="1">
                <a:latin typeface="Cambria" panose="02040503050406030204" pitchFamily="18" charset="0"/>
              </a:rPr>
              <a:t>soit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comme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Jésus</a:t>
            </a: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Il </a:t>
            </a:r>
            <a:r>
              <a:rPr lang="en-ZA" sz="3200" b="1" dirty="0" err="1">
                <a:latin typeface="Cambria" panose="02040503050406030204" pitchFamily="18" charset="0"/>
              </a:rPr>
              <a:t>n’y</a:t>
            </a:r>
            <a:r>
              <a:rPr lang="en-ZA" sz="3200" b="1" dirty="0">
                <a:latin typeface="Cambria" panose="02040503050406030204" pitchFamily="18" charset="0"/>
              </a:rPr>
              <a:t> a </a:t>
            </a:r>
            <a:r>
              <a:rPr lang="en-ZA" sz="3200" b="1" dirty="0" err="1">
                <a:latin typeface="Cambria" panose="02040503050406030204" pitchFamily="18" charset="0"/>
              </a:rPr>
              <a:t>vraiment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personne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comme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Lui</a:t>
            </a:r>
            <a:r>
              <a:rPr lang="en-ZA" sz="32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2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J’ai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marché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partout</a:t>
            </a:r>
            <a:r>
              <a:rPr lang="en-ZA" sz="3200" b="1" i="1" dirty="0">
                <a:latin typeface="Cambria" panose="02040503050406030204" pitchFamily="18" charset="0"/>
              </a:rPr>
              <a:t>…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, 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J’ai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fouillé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partout</a:t>
            </a:r>
            <a:r>
              <a:rPr lang="en-ZA" sz="3200" b="1" i="1" dirty="0">
                <a:latin typeface="Cambria" panose="02040503050406030204" pitchFamily="18" charset="0"/>
              </a:rPr>
              <a:t>…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, 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200" b="1" i="1" dirty="0" err="1">
                <a:latin typeface="Cambria" panose="02040503050406030204" pitchFamily="18" charset="0"/>
              </a:rPr>
              <a:t>Parcourant</a:t>
            </a:r>
            <a:r>
              <a:rPr lang="en-ZA" sz="3200" b="1" i="1" dirty="0">
                <a:latin typeface="Cambria" panose="02040503050406030204" pitchFamily="18" charset="0"/>
              </a:rPr>
              <a:t> </a:t>
            </a:r>
            <a:r>
              <a:rPr lang="en-ZA" sz="3200" b="1" i="1" dirty="0" err="1">
                <a:latin typeface="Cambria" panose="02040503050406030204" pitchFamily="18" charset="0"/>
              </a:rPr>
              <a:t>partout</a:t>
            </a:r>
            <a:r>
              <a:rPr lang="en-ZA" sz="3200" b="1" i="1" dirty="0">
                <a:latin typeface="Cambria" panose="02040503050406030204" pitchFamily="18" charset="0"/>
              </a:rPr>
              <a:t>… 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, </a:t>
            </a:r>
            <a:r>
              <a:rPr lang="en-ZA" sz="3200" b="1" i="1" dirty="0" err="1">
                <a:latin typeface="Cambria" panose="02040503050406030204" pitchFamily="18" charset="0"/>
              </a:rPr>
              <a:t>personne</a:t>
            </a:r>
            <a:r>
              <a:rPr lang="en-ZA" sz="3200" b="1" i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Il </a:t>
            </a:r>
            <a:r>
              <a:rPr lang="en-ZA" sz="3200" b="1" dirty="0" err="1">
                <a:latin typeface="Cambria" panose="02040503050406030204" pitchFamily="18" charset="0"/>
              </a:rPr>
              <a:t>n’y</a:t>
            </a:r>
            <a:r>
              <a:rPr lang="en-ZA" sz="3200" b="1" dirty="0">
                <a:latin typeface="Cambria" panose="02040503050406030204" pitchFamily="18" charset="0"/>
              </a:rPr>
              <a:t> a </a:t>
            </a:r>
            <a:r>
              <a:rPr lang="en-ZA" sz="3200" b="1" dirty="0" err="1">
                <a:latin typeface="Cambria" panose="02040503050406030204" pitchFamily="18" charset="0"/>
              </a:rPr>
              <a:t>vraiment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personne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comme</a:t>
            </a:r>
            <a:r>
              <a:rPr lang="en-ZA" sz="3200" b="1" dirty="0">
                <a:latin typeface="Cambria" panose="02040503050406030204" pitchFamily="18" charset="0"/>
              </a:rPr>
              <a:t> </a:t>
            </a:r>
            <a:r>
              <a:rPr lang="en-ZA" sz="3200" b="1" dirty="0" err="1">
                <a:latin typeface="Cambria" panose="02040503050406030204" pitchFamily="18" charset="0"/>
              </a:rPr>
              <a:t>Lui</a:t>
            </a:r>
            <a:r>
              <a:rPr lang="en-ZA" sz="3200" b="1" dirty="0">
                <a:latin typeface="Cambria" panose="02040503050406030204" pitchFamily="18" charset="0"/>
              </a:rPr>
              <a:t>!</a:t>
            </a:r>
          </a:p>
        </p:txBody>
      </p:sp>
      <p:sp>
        <p:nvSpPr>
          <p:cNvPr id="8" name="Diamond 7"/>
          <p:cNvSpPr/>
          <p:nvPr/>
        </p:nvSpPr>
        <p:spPr>
          <a:xfrm>
            <a:off x="3886200" y="228600"/>
            <a:ext cx="1143000" cy="381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9" name="Right Brace 8"/>
          <p:cNvSpPr/>
          <p:nvPr/>
        </p:nvSpPr>
        <p:spPr>
          <a:xfrm>
            <a:off x="8207009" y="3124200"/>
            <a:ext cx="304800" cy="3200400"/>
          </a:xfrm>
          <a:prstGeom prst="rightBrace">
            <a:avLst>
              <a:gd name="adj1" fmla="val 27941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/>
          <p:cNvSpPr/>
          <p:nvPr/>
        </p:nvSpPr>
        <p:spPr>
          <a:xfrm>
            <a:off x="8210057" y="4462790"/>
            <a:ext cx="9925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  (X2)</a:t>
            </a:r>
            <a:endParaRPr lang="en-ZA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53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" y="621792"/>
            <a:ext cx="9144000" cy="64526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There’s no </a:t>
            </a:r>
            <a:r>
              <a:rPr lang="en-ZA" sz="3200" b="1" dirty="0" err="1">
                <a:latin typeface="Cambria" panose="02040503050406030204" pitchFamily="18" charset="0"/>
              </a:rPr>
              <a:t>one,there’s</a:t>
            </a:r>
            <a:r>
              <a:rPr lang="en-ZA" sz="3200" b="1" dirty="0">
                <a:latin typeface="Cambria" panose="02040503050406030204" pitchFamily="18" charset="0"/>
              </a:rPr>
              <a:t> no one like JESUS 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There’s no one, there’s  no one like  HIM</a:t>
            </a:r>
          </a:p>
          <a:p>
            <a:pPr marL="0" indent="0" algn="ctr">
              <a:buNone/>
            </a:pP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    I walk’ and walked…No one!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      I search’ and searched…No one!    </a:t>
            </a:r>
            <a:endParaRPr lang="en-ZA" sz="3600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    I turned around…No one!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There’s no one, there’s no one like HIM </a:t>
            </a:r>
          </a:p>
        </p:txBody>
      </p:sp>
      <p:sp>
        <p:nvSpPr>
          <p:cNvPr id="12" name="Diamond 11"/>
          <p:cNvSpPr/>
          <p:nvPr/>
        </p:nvSpPr>
        <p:spPr>
          <a:xfrm>
            <a:off x="4177284" y="216408"/>
            <a:ext cx="1143000" cy="381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883254" y="3372612"/>
            <a:ext cx="835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(X2)</a:t>
            </a:r>
            <a:endParaRPr lang="en-ZA" sz="2800" i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32061" y="621792"/>
            <a:ext cx="835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(X3)</a:t>
            </a:r>
            <a:endParaRPr lang="en-ZA" sz="2800" i="1" dirty="0">
              <a:solidFill>
                <a:srgbClr val="FF0000"/>
              </a:solidFill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341876" y="5257800"/>
            <a:ext cx="813816" cy="280416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8" name="Right Brace 17"/>
          <p:cNvSpPr/>
          <p:nvPr/>
        </p:nvSpPr>
        <p:spPr>
          <a:xfrm>
            <a:off x="8697403" y="2376922"/>
            <a:ext cx="304800" cy="2514600"/>
          </a:xfrm>
          <a:prstGeom prst="rightBrace">
            <a:avLst>
              <a:gd name="adj1" fmla="val 27941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231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2056B3F6-D1E9-4AB7-9F27-682CE8F81C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E14840-920A-499D-B27F-18E4A3302F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00D3E9-D5CA-4D5B-874B-ECE330F79A3C}">
  <ds:schemaRefs>
    <ds:schemaRef ds:uri="http://purl.org/dc/terms/"/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e1b72f72-a6ce-48fe-a382-9236e8dc1f6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</TotalTime>
  <Words>233</Words>
  <Application>Microsoft Office PowerPoint</Application>
  <PresentationFormat>On-screen Show (4:3)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Cambria</vt:lpstr>
      <vt:lpstr>Edwardian Script ITC</vt:lpstr>
      <vt:lpstr>Office Theme</vt:lpstr>
      <vt:lpstr>Takwaba… There is no one like Jesus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LUBO</cp:lastModifiedBy>
  <cp:revision>55</cp:revision>
  <dcterms:created xsi:type="dcterms:W3CDTF">2006-08-16T00:00:00Z</dcterms:created>
  <dcterms:modified xsi:type="dcterms:W3CDTF">2024-11-16T15:44:20Z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