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1"/>
  </p:notesMasterIdLst>
  <p:sldIdLst>
    <p:sldId id="256" r:id="rId5"/>
    <p:sldId id="257" r:id="rId6"/>
    <p:sldId id="258" r:id="rId7"/>
    <p:sldId id="259" r:id="rId8"/>
    <p:sldId id="260" r:id="rId9"/>
    <p:sldId id="261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BBBC07-C963-4FFC-A68F-D66361DCCE36}" type="datetimeFigureOut">
              <a:rPr lang="en-US" smtClean="0"/>
              <a:pPr/>
              <a:t>12/5/2024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EBC266-DB46-42E7-A5D8-00043A6CE30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55239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BC266-DB46-42E7-A5D8-00043A6CE30B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BC266-DB46-42E7-A5D8-00043A6CE30B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BC266-DB46-42E7-A5D8-00043A6CE30B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BC266-DB46-42E7-A5D8-00043A6CE30B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BC266-DB46-42E7-A5D8-00043A6CE30B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1"/>
            <a:ext cx="8686800" cy="2590800"/>
          </a:xfrm>
          <a:solidFill>
            <a:schemeClr val="tx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ZA" sz="4400" dirty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+mn-lt"/>
              </a:rPr>
              <a:t>TAKE   TIME   TO   BE   HOLY</a:t>
            </a:r>
            <a:br>
              <a:rPr lang="en-ZA" sz="2400" dirty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2400" i="1" dirty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(+ tonic </a:t>
            </a:r>
            <a:r>
              <a:rPr lang="en-ZA" sz="2400" i="1" dirty="0" err="1">
                <a:ln w="50800"/>
                <a:solidFill>
                  <a:schemeClr val="bg1">
                    <a:shade val="5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solfa</a:t>
            </a:r>
            <a:r>
              <a:rPr lang="en-ZA" sz="2400" i="1" dirty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)</a:t>
            </a:r>
            <a:br>
              <a:rPr lang="en-ZA" sz="2400" dirty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4000" dirty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432</a:t>
            </a:r>
            <a:br>
              <a:rPr lang="en-ZA" sz="2400" dirty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2400" dirty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4" name="Bevel 3"/>
          <p:cNvSpPr/>
          <p:nvPr/>
        </p:nvSpPr>
        <p:spPr>
          <a:xfrm>
            <a:off x="4011836" y="3815550"/>
            <a:ext cx="1196529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E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"/>
            <a:ext cx="9144000" cy="6629400"/>
          </a:xfrm>
          <a:solidFill>
            <a:schemeClr val="tx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Take time to be holy,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Speak oft with thy Lord;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Abide in Him always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And feed on His Word;</a:t>
            </a:r>
          </a:p>
          <a:p>
            <a:pPr algn="ctr">
              <a:buNone/>
            </a:pPr>
            <a:endParaRPr lang="en-ZA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Make friends of God’s children,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Help those who are weak,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Forgetting in nothing,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His blessing to seek.</a:t>
            </a: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191000" y="286512"/>
            <a:ext cx="914400" cy="475488"/>
          </a:xfrm>
          <a:prstGeom prst="rect">
            <a:avLst/>
          </a:prstGeom>
          <a:solidFill>
            <a:schemeClr val="tx1"/>
          </a:solidFill>
          <a:effectLst>
            <a:glow rad="101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32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uLnTx/>
                <a:uFillTx/>
                <a:latin typeface="Cambria" panose="02040503050406030204" pitchFamily="18" charset="0"/>
              </a:rPr>
              <a:t>1</a:t>
            </a:r>
            <a:endParaRPr kumimoji="0" lang="en-ZA" sz="32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uLnTx/>
              <a:uFillTx/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152400"/>
            <a:ext cx="9144000" cy="6629400"/>
          </a:xfrm>
          <a:prstGeom prst="rect">
            <a:avLst/>
          </a:prstGeom>
          <a:solidFill>
            <a:schemeClr val="tx1"/>
          </a:solidFill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Take time to be holy,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The world rushes on,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Spend much time in secret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With Jesus alone;</a:t>
            </a:r>
          </a:p>
          <a:p>
            <a:pPr algn="ctr">
              <a:buNone/>
            </a:pPr>
            <a:endParaRPr lang="en-ZA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By looking to Jesus,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Like Him thou shalt be,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Thy friends in thy conduct,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His likeness shall see.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191000" y="286512"/>
            <a:ext cx="914400" cy="475488"/>
          </a:xfrm>
          <a:prstGeom prst="rect">
            <a:avLst/>
          </a:prstGeom>
          <a:solidFill>
            <a:schemeClr val="tx1"/>
          </a:solidFill>
          <a:effectLst>
            <a:glow rad="101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ZA" sz="32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2</a:t>
            </a:r>
            <a:endParaRPr kumimoji="0" lang="en-ZA" sz="32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uLnTx/>
              <a:uFillTx/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152400"/>
            <a:ext cx="9144000" cy="6553200"/>
          </a:xfrm>
          <a:prstGeom prst="rect">
            <a:avLst/>
          </a:prstGeom>
          <a:solidFill>
            <a:schemeClr val="tx1"/>
          </a:solidFill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Take time to be holy,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Let Him be thy guide;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And run not before Him,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Whate’er betide;</a:t>
            </a:r>
          </a:p>
          <a:p>
            <a:pPr algn="ctr">
              <a:buNone/>
            </a:pPr>
            <a:endParaRPr lang="en-ZA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In joy or in sorrow,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Still follow thy Lord;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And looking to Jesus,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Still trust in His Word.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191000" y="286512"/>
            <a:ext cx="914400" cy="475488"/>
          </a:xfrm>
          <a:prstGeom prst="rect">
            <a:avLst/>
          </a:prstGeom>
          <a:solidFill>
            <a:schemeClr val="tx1"/>
          </a:solidFill>
          <a:effectLst>
            <a:glow rad="101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ZA" sz="32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3</a:t>
            </a:r>
            <a:endParaRPr kumimoji="0" lang="en-ZA" sz="32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uLnTx/>
              <a:uFillTx/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0" y="152400"/>
            <a:ext cx="9144000" cy="6629400"/>
          </a:xfrm>
          <a:prstGeom prst="rect">
            <a:avLst/>
          </a:prstGeom>
          <a:solidFill>
            <a:schemeClr val="tx1"/>
          </a:solidFill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Take time to be holy,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Be calm in thy soul;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Each thought and each temper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Beneath His control;</a:t>
            </a:r>
          </a:p>
          <a:p>
            <a:pPr algn="ctr">
              <a:buNone/>
            </a:pPr>
            <a:endParaRPr lang="en-ZA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Thus led </a:t>
            </a:r>
            <a:r>
              <a:rPr lang="en-ZA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by His </a:t>
            </a: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Spirit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To fountains of love,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Thou soon shalt be fitted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For service above.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191000" y="286512"/>
            <a:ext cx="914400" cy="475488"/>
          </a:xfrm>
          <a:prstGeom prst="rect">
            <a:avLst/>
          </a:prstGeom>
          <a:solidFill>
            <a:schemeClr val="tx1"/>
          </a:solidFill>
          <a:effectLst>
            <a:glow rad="101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ZA" sz="32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4</a:t>
            </a:r>
            <a:endParaRPr kumimoji="0" lang="en-ZA" sz="32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uLnTx/>
              <a:uFillTx/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343400" y="5943600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2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9" t="13123" r="6006" b="3238"/>
          <a:stretch/>
        </p:blipFill>
        <p:spPr bwMode="auto">
          <a:xfrm>
            <a:off x="0" y="152400"/>
            <a:ext cx="9131515" cy="66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4293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5A0DAF26-D22B-4F3F-943F-D2040AB043F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11AFFDA-DF9D-4449-A0C6-83598F77D11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38E378E-A42E-4ED8-BCEB-F43A05792314}">
  <ds:schemaRefs>
    <ds:schemaRef ds:uri="http://schemas.microsoft.com/office/2006/documentManagement/types"/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89</TotalTime>
  <Words>192</Words>
  <Application>Microsoft Office PowerPoint</Application>
  <PresentationFormat>On-screen Show (4:3)</PresentationFormat>
  <Paragraphs>54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Calibri</vt:lpstr>
      <vt:lpstr>Cambria</vt:lpstr>
      <vt:lpstr>Constantia</vt:lpstr>
      <vt:lpstr>Wingdings 2</vt:lpstr>
      <vt:lpstr>Flow</vt:lpstr>
      <vt:lpstr>TAKE   TIME   TO   BE   HOLY (+ tonic solfa) 432 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TAKE TIME TO BE HOLY  432 </dc:title>
  <dc:creator>Ukelo</dc:creator>
  <cp:lastModifiedBy>LUBO</cp:lastModifiedBy>
  <cp:revision>33</cp:revision>
  <dcterms:created xsi:type="dcterms:W3CDTF">2006-08-16T00:00:00Z</dcterms:created>
  <dcterms:modified xsi:type="dcterms:W3CDTF">2024-12-05T13:40:50Z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