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7" r:id="rId2"/>
    <p:sldId id="258" r:id="rId3"/>
    <p:sldId id="265" r:id="rId4"/>
    <p:sldId id="266" r:id="rId5"/>
    <p:sldId id="26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7CF0E7-EDF7-424A-B26F-CEB62AB28C75}" type="datetimeFigureOut">
              <a:rPr lang="en-US" smtClean="0"/>
              <a:pPr/>
              <a:t>12/1/2018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8E19A-80C9-4AD0-9769-273962426BD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8E19A-80C9-4AD0-9769-273962426BD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8E19A-80C9-4AD0-9769-273962426BD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8E19A-80C9-4AD0-9769-273962426BDB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0082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8E19A-80C9-4AD0-9769-273962426BDB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39401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8E19A-80C9-4AD0-9769-273962426BDB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0624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87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35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1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772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60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8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81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69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890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5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8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 smtClean="0"/>
              <a:t>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503920" cy="2667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8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SWING </a:t>
            </a:r>
            <a:r>
              <a:rPr lang="en-ZA" sz="48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LOW, </a:t>
            </a:r>
            <a:endParaRPr lang="en-ZA" sz="4800" b="1" dirty="0" smtClean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 </a:t>
            </a:r>
            <a:r>
              <a:rPr lang="en-ZA" sz="48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CHARIOT</a:t>
            </a:r>
          </a:p>
          <a:p>
            <a:pPr algn="ctr">
              <a:buNone/>
            </a:pPr>
            <a:r>
              <a:rPr lang="en-ZA" sz="48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61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22515" y="3657600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38285" cy="3886200"/>
          </a:xfrm>
          <a:ln w="28575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looked over Jordan and what did I see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to carry me home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1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band of angels coming after me,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to carry me home.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4534" y="712694"/>
            <a:ext cx="1217066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38285" cy="3886200"/>
          </a:xfrm>
          <a:ln w="28575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Swing low, sweet chariot,</a:t>
            </a:r>
            <a:endParaRPr lang="en-ZA" sz="3600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to carry me home;</a:t>
            </a:r>
          </a:p>
          <a:p>
            <a:pPr algn="ctr">
              <a:buNone/>
            </a:pPr>
            <a:endParaRPr lang="en-ZA" sz="1600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Swing low, sweet chariot,</a:t>
            </a:r>
            <a:endParaRPr lang="en-ZA" sz="3600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to carry me home.</a:t>
            </a:r>
            <a:endParaRPr lang="en-ZA" sz="3600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3110" y="712694"/>
            <a:ext cx="1619915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25372" y="748553"/>
            <a:ext cx="10801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332744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38285" cy="3886200"/>
          </a:xfrm>
          <a:ln w="28575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If you get there before I do,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to carry me home;</a:t>
            </a:r>
          </a:p>
          <a:p>
            <a:pPr algn="ctr">
              <a:buNone/>
            </a:pPr>
            <a:endParaRPr lang="en-ZA" sz="1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Tell all my friends I’m a-coming too,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to carry me home.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4534" y="712694"/>
            <a:ext cx="1217066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39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38285" cy="3886200"/>
          </a:xfrm>
          <a:ln w="28575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Swing low, sweet chariot,</a:t>
            </a:r>
            <a:endParaRPr lang="en-ZA" sz="3600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to carry me home;</a:t>
            </a:r>
          </a:p>
          <a:p>
            <a:pPr algn="ctr">
              <a:buNone/>
            </a:pPr>
            <a:endParaRPr lang="en-ZA" sz="1600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Swing low, sweet chariot,</a:t>
            </a:r>
            <a:endParaRPr lang="en-ZA" sz="3600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to carry me home.</a:t>
            </a:r>
            <a:endParaRPr lang="en-ZA" sz="3600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3110" y="712694"/>
            <a:ext cx="1619915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25372" y="748553"/>
            <a:ext cx="10801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22538" y="4444993"/>
            <a:ext cx="685800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2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85982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130</Words>
  <Application>Microsoft Office PowerPoint</Application>
  <PresentationFormat>On-screen Show (4:3)</PresentationFormat>
  <Paragraphs>38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Ukelo</dc:creator>
  <cp:lastModifiedBy>Ukelo Alimange</cp:lastModifiedBy>
  <cp:revision>19</cp:revision>
  <dcterms:created xsi:type="dcterms:W3CDTF">2006-08-16T00:00:00Z</dcterms:created>
  <dcterms:modified xsi:type="dcterms:W3CDTF">2018-12-01T10:46:37Z</dcterms:modified>
</cp:coreProperties>
</file>