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7504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9197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267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4020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3699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020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987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3269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2953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742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839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0AB50-7426-4ECA-A0E6-637E0F4F93FC}" type="datetimeFigureOut">
              <a:rPr lang="en-ZA" smtClean="0"/>
              <a:t>25 Aug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DD552-5D3D-48DC-90C6-B5405C05493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938339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618565"/>
            <a:ext cx="9144000" cy="2891398"/>
          </a:xfrm>
        </p:spPr>
        <p:txBody>
          <a:bodyPr>
            <a:normAutofit fontScale="90000"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ZA" sz="9600" b="1" dirty="0" smtClean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 </a:t>
            </a:r>
            <a:r>
              <a:rPr lang="en-ZA" sz="9600" b="1" dirty="0" smtClean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Peace</a:t>
            </a:r>
            <a:br>
              <a:rPr lang="en-ZA" sz="9600" b="1" dirty="0" smtClean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300" b="1" dirty="0" smtClean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300" b="1" dirty="0" smtClean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ln/>
                <a:latin typeface="Cambria" panose="02040503050406030204" pitchFamily="18" charset="0"/>
                <a:ea typeface="Cambria" panose="02040503050406030204" pitchFamily="18" charset="0"/>
              </a:rPr>
              <a:t>711</a:t>
            </a:r>
            <a:endParaRPr lang="en-ZA" b="1" dirty="0">
              <a:ln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623686" y="3754056"/>
            <a:ext cx="944628" cy="706267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12700" y="2010476"/>
            <a:ext cx="19818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i="1" dirty="0" smtClean="0">
                <a:ln/>
                <a:solidFill>
                  <a:schemeClr val="tx1">
                    <a:lumMod val="6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(+ Solfa)</a:t>
            </a:r>
            <a:endParaRPr lang="en-ZA" sz="3600" i="1" dirty="0">
              <a:solidFill>
                <a:schemeClr val="tx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19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0655"/>
            <a:ext cx="10515600" cy="1325563"/>
          </a:xfrm>
        </p:spPr>
        <p:txBody>
          <a:bodyPr/>
          <a:lstStyle/>
          <a:p>
            <a:pPr algn="ctr"/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20507"/>
            <a:ext cx="10515600" cy="47096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There comes to my heart one sweet strain,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glad and a joyous refrain,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sing it again and again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1600" b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Sweet peace, the gift of God's love.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18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97781"/>
            <a:ext cx="10515600" cy="53551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Peace, peace, sweet peace,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Wonderful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gift from above;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wonderful, wonderful peace,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Sweet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peace, the gift of God's love.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37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0655"/>
            <a:ext cx="10515600" cy="1325563"/>
          </a:xfrm>
        </p:spPr>
        <p:txBody>
          <a:bodyPr/>
          <a:lstStyle/>
          <a:p>
            <a:pPr algn="ctr"/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2051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By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Christ on the cross peace was made,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My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debt by His death was all paid,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No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other foundation is laid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For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peace, the gift of God's love.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00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97781"/>
            <a:ext cx="10515600" cy="53551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Peace, peace, sweet peace,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Wonderful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gift from above;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wonderful, wonderful peace,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Sweet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peace, the gift of God's love.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26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0655"/>
            <a:ext cx="10515600" cy="1325563"/>
          </a:xfrm>
        </p:spPr>
        <p:txBody>
          <a:bodyPr/>
          <a:lstStyle/>
          <a:p>
            <a:pPr algn="ctr"/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07063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 as Lord I had crowned,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My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heart with this peace did abound;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In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Him the rich blessing I found,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Sweet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peace, the gift of God's love.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1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97781"/>
            <a:ext cx="10515600" cy="53551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Peace, peace, sweet peace,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Wonderful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gift from above;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wonderful, wonderful peace,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Sweet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peace, the gift of God's love.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94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0655"/>
            <a:ext cx="10515600" cy="1325563"/>
          </a:xfrm>
        </p:spPr>
        <p:txBody>
          <a:bodyPr/>
          <a:lstStyle/>
          <a:p>
            <a:pPr algn="ctr"/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9361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In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 for peace I abide,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as I keep close to His side,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There's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nothing but peace doth betide,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Sweet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peace, the gift of God's love. 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29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97781"/>
            <a:ext cx="10515600" cy="53551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Peace, peace, sweet peace,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Wonderful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gift from above;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wonderful, wonderful peace,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Sweet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peace, the gift of God's love.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5574896" y="5020242"/>
            <a:ext cx="1078054" cy="16877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995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2062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47</Words>
  <Application>Microsoft Office PowerPoint</Application>
  <PresentationFormat>Widescreen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Sweet Peace  711</vt:lpstr>
      <vt:lpstr>1</vt:lpstr>
      <vt:lpstr>Chorus</vt:lpstr>
      <vt:lpstr>2</vt:lpstr>
      <vt:lpstr>Chorus</vt:lpstr>
      <vt:lpstr>3</vt:lpstr>
      <vt:lpstr>Chorus</vt:lpstr>
      <vt:lpstr>4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Sweet Peace</dc:title>
  <dc:creator>Ukelo Alimange</dc:creator>
  <cp:lastModifiedBy>Ukelo Alimange</cp:lastModifiedBy>
  <cp:revision>7</cp:revision>
  <dcterms:created xsi:type="dcterms:W3CDTF">2018-08-25T19:54:12Z</dcterms:created>
  <dcterms:modified xsi:type="dcterms:W3CDTF">2018-08-25T20:23:09Z</dcterms:modified>
</cp:coreProperties>
</file>