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8" r:id="rId4"/>
    <p:sldId id="260" r:id="rId5"/>
    <p:sldId id="263" r:id="rId6"/>
    <p:sldId id="261" r:id="rId7"/>
    <p:sldId id="264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59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49579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23076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06634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58899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529114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448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72726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2359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9194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2583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12840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F341D-013B-4557-8F86-9FC88F1D4601}" type="datetimeFigureOut">
              <a:rPr lang="en-ZA" smtClean="0"/>
              <a:t>2023/09/01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81CA37-A3A4-44DA-A799-0B838B54DBB6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689046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  <a:t>A New Name in Glory</a:t>
            </a:r>
            <a:br>
              <a:rPr lang="en-ZA" b="1" dirty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ZA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3973735" y="3723868"/>
            <a:ext cx="1196529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cs typeface="Arial" pitchFamily="34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569369" y="2479562"/>
            <a:ext cx="202811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7200" b="1" dirty="0">
                <a:solidFill>
                  <a:schemeClr val="bg1"/>
                </a:solidFill>
                <a:latin typeface="Cambria" panose="02040503050406030204" pitchFamily="18" charset="0"/>
              </a:rPr>
              <a:t>787 </a:t>
            </a:r>
            <a:endParaRPr 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23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119466"/>
            <a:ext cx="8675370" cy="3761817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 was once a sinner, but I came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Pardon to receive from my Lord: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This was freely given, and I found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He always kept His Word.</a:t>
            </a:r>
          </a:p>
        </p:txBody>
      </p:sp>
      <p:sp>
        <p:nvSpPr>
          <p:cNvPr id="5" name="Diamond 4"/>
          <p:cNvSpPr/>
          <p:nvPr/>
        </p:nvSpPr>
        <p:spPr>
          <a:xfrm>
            <a:off x="3835675" y="531225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449194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145" y="1129553"/>
            <a:ext cx="8675370" cy="5325033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the white-robed angels sing the story,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“An elect has come Home.”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my sins forgiven I am bound for Heav’n,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nevermore to roam.</a:t>
            </a:r>
          </a:p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386141" y="531225"/>
            <a:ext cx="2371719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76016" y="54976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09464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315" y="1132914"/>
            <a:ext cx="8675370" cy="3788714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For humbly kneeling at the Cross,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Fearing naught but God’s angry frown;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When the heavens opened and I saw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That my name was written down!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835675" y="531225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9977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145" y="1129553"/>
            <a:ext cx="8675370" cy="5325033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the white-robed angels sing the story,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“An elect has come Home.”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my sins forgiven I am bound for Heav’n,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nevermore to roam.</a:t>
            </a:r>
          </a:p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386141" y="531225"/>
            <a:ext cx="2371719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76016" y="54976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</p:spTree>
    <p:extLst>
      <p:ext uri="{BB962C8B-B14F-4D97-AF65-F5344CB8AC3E}">
        <p14:creationId xmlns:p14="http://schemas.microsoft.com/office/powerpoint/2010/main" val="39086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99453" y="1119466"/>
            <a:ext cx="9542907" cy="4286252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In the Book ’Tis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written,“Saved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by Grace,”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O the joy that came to my soul!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Now I am forgiven, and I know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By the Blood I am made whole!</a:t>
            </a:r>
          </a:p>
        </p:txBody>
      </p:sp>
      <p:sp>
        <p:nvSpPr>
          <p:cNvPr id="4" name="Diamond 3"/>
          <p:cNvSpPr/>
          <p:nvPr/>
        </p:nvSpPr>
        <p:spPr>
          <a:xfrm>
            <a:off x="3835675" y="531225"/>
            <a:ext cx="1472650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265955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145" y="1129553"/>
            <a:ext cx="8675370" cy="5325033"/>
          </a:xfrm>
          <a:ln w="28575"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the white-robed angels sing the story,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“An elect has come Home.”</a:t>
            </a:r>
          </a:p>
          <a:p>
            <a:pPr marL="0" indent="0" algn="ctr">
              <a:buNone/>
            </a:pPr>
            <a:endParaRPr lang="en-ZA" sz="1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For there’s a new name written down in glory,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it’s mine, O yes, it’s mine!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With my sins forgiven I am bound for Heav’n,</a:t>
            </a:r>
          </a:p>
          <a:p>
            <a:pPr marL="0" indent="0" algn="ctr">
              <a:buNone/>
            </a:pPr>
            <a:r>
              <a:rPr lang="en-ZA" sz="3200" b="1" i="1" dirty="0">
                <a:solidFill>
                  <a:schemeClr val="bg1"/>
                </a:solidFill>
                <a:latin typeface="Cambria" panose="02040503050406030204" pitchFamily="18" charset="0"/>
              </a:rPr>
              <a:t>And nevermore to roam.</a:t>
            </a:r>
          </a:p>
          <a:p>
            <a:pPr marL="0" indent="0" algn="ctr">
              <a:buNone/>
            </a:pPr>
            <a:endParaRPr lang="en-ZA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386141" y="531225"/>
            <a:ext cx="2371719" cy="567771"/>
          </a:xfrm>
          <a:prstGeom prst="diamond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976016" y="549762"/>
            <a:ext cx="13548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Chorus</a:t>
            </a:r>
            <a:endParaRPr lang="en-ZA" sz="2800" i="1" dirty="0"/>
          </a:p>
        </p:txBody>
      </p:sp>
      <p:sp>
        <p:nvSpPr>
          <p:cNvPr id="6" name="Action Button: End 5">
            <a:hlinkClick r:id="" action="ppaction://hlinkshowjump?jump=lastslide" highlightClick="1"/>
          </p:cNvPr>
          <p:cNvSpPr/>
          <p:nvPr/>
        </p:nvSpPr>
        <p:spPr>
          <a:xfrm>
            <a:off x="4099524" y="6530785"/>
            <a:ext cx="944951" cy="152400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222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198</TotalTime>
  <Words>314</Words>
  <Application>Microsoft Office PowerPoint</Application>
  <PresentationFormat>On-screen Show (4:3)</PresentationFormat>
  <Paragraphs>54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</vt:lpstr>
      <vt:lpstr>Office Theme</vt:lpstr>
      <vt:lpstr>A New Name in Glory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new name in glory</dc:title>
  <dc:creator>P.UKELO</dc:creator>
  <cp:lastModifiedBy>Ukelo Alimange</cp:lastModifiedBy>
  <cp:revision>18</cp:revision>
  <dcterms:created xsi:type="dcterms:W3CDTF">2020-12-12T05:59:14Z</dcterms:created>
  <dcterms:modified xsi:type="dcterms:W3CDTF">2023-09-01T21:55:32Z</dcterms:modified>
</cp:coreProperties>
</file>