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87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8EE6E9-A9A3-492D-AF23-805CF5FC784E}" type="datetimeFigureOut">
              <a:rPr lang="en-US" smtClean="0"/>
              <a:pPr/>
              <a:t>4/5/2023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CBCD5-A171-483E-B3AF-A2A20BE6E2C5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CBCD5-A171-483E-B3AF-A2A20BE6E2C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CBCD5-A171-483E-B3AF-A2A20BE6E2C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r"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772400" cy="1924050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n-ZA" sz="6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BECAUSE HE LIVES</a:t>
            </a:r>
            <a:br>
              <a:rPr lang="en-ZA" sz="66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462</a:t>
            </a:r>
            <a:endParaRPr lang="en-ZA" sz="66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68198" y="3522288"/>
            <a:ext cx="1007604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0"/>
            <a:ext cx="9052560" cy="6781800"/>
          </a:xfrm>
          <a:solidFill>
            <a:schemeClr val="bg1"/>
          </a:solidFill>
          <a:ln w="28575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ZA" sz="1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Because He lives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 can face tomorrow;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Because He lives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All fear is gone;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Because I know;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Yes, I know: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holds the future,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life is worth the living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Just because He lives.</a:t>
            </a:r>
          </a:p>
          <a:p>
            <a:pPr algn="ctr">
              <a:buNone/>
            </a:pPr>
            <a:r>
              <a:rPr lang="en-GB" sz="3600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</a:t>
            </a:r>
            <a:endParaRPr lang="en-ZA" sz="3600" b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29100" y="6553200"/>
            <a:ext cx="685800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slow">
    <p:wipe dir="r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17</TotalTime>
  <Words>50</Words>
  <Application>Microsoft Office PowerPoint</Application>
  <PresentationFormat>On-screen Show (4:3)</PresentationFormat>
  <Paragraphs>15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Book Antiqua</vt:lpstr>
      <vt:lpstr>Calibri</vt:lpstr>
      <vt:lpstr>Cambria</vt:lpstr>
      <vt:lpstr>Lucida Sans</vt:lpstr>
      <vt:lpstr>Wingdings</vt:lpstr>
      <vt:lpstr>Wingdings 2</vt:lpstr>
      <vt:lpstr>Wingdings 3</vt:lpstr>
      <vt:lpstr>Apex</vt:lpstr>
      <vt:lpstr>BECAUSE HE LIVES 462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BECAUSE HE LIVES  462</dc:title>
  <dc:creator>Ukelo</dc:creator>
  <cp:lastModifiedBy>Ukelo Alimange</cp:lastModifiedBy>
  <cp:revision>12</cp:revision>
  <dcterms:created xsi:type="dcterms:W3CDTF">2006-08-16T00:00:00Z</dcterms:created>
  <dcterms:modified xsi:type="dcterms:W3CDTF">2023-04-05T05:04:44Z</dcterms:modified>
</cp:coreProperties>
</file>