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70" r:id="rId3"/>
    <p:sldId id="274" r:id="rId4"/>
    <p:sldId id="275" r:id="rId5"/>
    <p:sldId id="27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5C272-7472-4D5E-8A1C-FE304131945E}" type="datetimeFigureOut">
              <a:rPr lang="en-US" smtClean="0"/>
              <a:pPr/>
              <a:t>12/1/2018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3BD67-6362-47AB-B393-87CAF7E5F0E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3869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6373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67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0417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7917" y="471521"/>
            <a:ext cx="8255767" cy="2733609"/>
          </a:xfr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SAVIOUR, LIKE A </a:t>
            </a:r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SHEPHERD</a:t>
            </a:r>
            <a:b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GB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444</a:t>
            </a:r>
            <a:endParaRPr lang="en-ZA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054030" y="3200400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90600"/>
            <a:ext cx="9144000" cy="449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10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Saviour, like a shepherd lead us,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Much we need Thy tender care;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 Thy pleasant pastures feed us,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For our use Thy folds prepare.</a:t>
            </a:r>
          </a:p>
          <a:p>
            <a:pPr algn="ctr"/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Blessed  Jesus ,   blessed  Jesus ,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hast bought </a:t>
            </a:r>
            <a:r>
              <a:rPr lang="en-GB" sz="3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us,Thine</a:t>
            </a:r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we are.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8153400" y="4070866"/>
            <a:ext cx="304800" cy="914400"/>
          </a:xfrm>
          <a:prstGeom prst="righ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8458200" y="4343400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4534" y="270429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90600"/>
            <a:ext cx="9144000" cy="449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10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We are Thine, do Thou befriend 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Be the Guardian of our way;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Keep Thy flock, from sin defend 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Seek us when we go astray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</a:t>
            </a:r>
            <a:endParaRPr lang="en-GB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Blessed  Jesus ,   blessed  Jesus ,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hast bought </a:t>
            </a:r>
            <a:r>
              <a:rPr lang="en-GB" sz="3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us,Thine</a:t>
            </a:r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we are.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8153400" y="4070866"/>
            <a:ext cx="304800" cy="914400"/>
          </a:xfrm>
          <a:prstGeom prst="righ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8458200" y="4343400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4534" y="270429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8308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90600"/>
            <a:ext cx="9144000" cy="449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10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hast promised to receive 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Poor and sinful though we be;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hast mercy to relieve us,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Grace to cleanse, and power to free.</a:t>
            </a:r>
          </a:p>
          <a:p>
            <a:pPr algn="ctr"/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Blessed  Jesus ,   blessed  Jesus ,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hast bought </a:t>
            </a:r>
            <a:r>
              <a:rPr lang="en-GB" sz="3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us,Thine</a:t>
            </a:r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we are.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8153400" y="4070866"/>
            <a:ext cx="304800" cy="914400"/>
          </a:xfrm>
          <a:prstGeom prst="righ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8458200" y="4343400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4534" y="270429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99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90600"/>
            <a:ext cx="9144000" cy="449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10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Early let us seek Thy favour,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Early let us do Thy will;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Blessed Lord and only Saviour,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With Thy love our bosoms fill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.</a:t>
            </a:r>
            <a:endParaRPr lang="en-GB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Blessed  Jesus ,   blessed  Jesus ,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hast bought </a:t>
            </a:r>
            <a:r>
              <a:rPr lang="en-GB" sz="3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us,Thine</a:t>
            </a:r>
            <a:r>
              <a:rPr lang="en-GB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we are.</a:t>
            </a:r>
            <a:endParaRPr lang="en-ZA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8153400" y="4070866"/>
            <a:ext cx="304800" cy="914400"/>
          </a:xfrm>
          <a:prstGeom prst="righ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8458200" y="4343400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X2</a:t>
            </a:r>
            <a:endParaRPr lang="en-ZA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4534" y="270429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191000" y="5791200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526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193</Words>
  <Application>Microsoft Office PowerPoint</Application>
  <PresentationFormat>On-screen Show (4:3)</PresentationFormat>
  <Paragraphs>47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SAVIOUR, LIKE A SHEPHERD   444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‘TIS SO SWEET TO TRUST IN JESUS  418</dc:title>
  <dc:creator>Ukelo</dc:creator>
  <cp:lastModifiedBy>Ukelo Alimange</cp:lastModifiedBy>
  <cp:revision>28</cp:revision>
  <dcterms:created xsi:type="dcterms:W3CDTF">2006-08-16T00:00:00Z</dcterms:created>
  <dcterms:modified xsi:type="dcterms:W3CDTF">2018-12-01T11:55:59Z</dcterms:modified>
</cp:coreProperties>
</file>