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6"/>
  </p:notesMasterIdLst>
  <p:sldIdLst>
    <p:sldId id="261" r:id="rId2"/>
    <p:sldId id="262" r:id="rId3"/>
    <p:sldId id="263" r:id="rId4"/>
    <p:sldId id="264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79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2AC05B-4CF0-4862-8BA4-60760F250422}" type="datetimeFigureOut">
              <a:rPr lang="en-US" smtClean="0"/>
              <a:pPr/>
              <a:t>6/12/2022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DD9AA2-00C8-4DF8-9DF4-22F175DF98E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98337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05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94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087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419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97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273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05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559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039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19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977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892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533400" y="1219200"/>
            <a:ext cx="8229600" cy="3124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ZA" sz="7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R E D E </a:t>
            </a:r>
            <a:r>
              <a:rPr lang="en-ZA" sz="7200" b="1" i="1" dirty="0" err="1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E</a:t>
            </a:r>
            <a:r>
              <a:rPr lang="en-ZA" sz="7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M E R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ZA" sz="4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192</a:t>
            </a:r>
          </a:p>
        </p:txBody>
      </p:sp>
      <p:sp>
        <p:nvSpPr>
          <p:cNvPr id="5" name="Bevel 4"/>
          <p:cNvSpPr/>
          <p:nvPr/>
        </p:nvSpPr>
        <p:spPr>
          <a:xfrm>
            <a:off x="4114800" y="3276600"/>
            <a:ext cx="988867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 err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Ti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893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762000"/>
            <a:ext cx="7067550" cy="5414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1.  Redeemer, Redeemer!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(X2)</a:t>
            </a:r>
          </a:p>
          <a:p>
            <a:pPr>
              <a:buNone/>
            </a:pPr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Jesus -Redeemer-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O  Alleluia, Jesus -Redeemer-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2.   Defender, Defender!</a:t>
            </a:r>
          </a:p>
          <a:p>
            <a:pPr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3.   Mighty God, Mighty God! </a:t>
            </a:r>
          </a:p>
          <a:p>
            <a:pPr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4.   Wonderful, Wonderful!</a:t>
            </a:r>
          </a:p>
          <a:p>
            <a:pPr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5.   Comforter, Comforter!</a:t>
            </a:r>
          </a:p>
          <a:p>
            <a:pPr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6.   Morning Star, Morning Star!  </a:t>
            </a:r>
            <a:endParaRPr lang="en-ZA" sz="36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280736" y="762000"/>
            <a:ext cx="938464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76796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9650" y="838200"/>
            <a:ext cx="8134350" cy="5029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7.  ‘Coming soon, Coming soon!</a:t>
            </a: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        </a:t>
            </a:r>
            <a:r>
              <a:rPr lang="en-US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Jesus’ coming soon, O  Alleluia...</a:t>
            </a: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US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8. Coming back, Coming back!</a:t>
            </a:r>
          </a:p>
          <a:p>
            <a:pPr marL="0" indent="0">
              <a:buNone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       </a:t>
            </a:r>
            <a:r>
              <a:rPr lang="en-US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Jesus’ coming back, O  Alleluia...</a:t>
            </a: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US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9. On the cloud, On the cloud!</a:t>
            </a:r>
          </a:p>
          <a:p>
            <a:pPr marL="0" indent="0">
              <a:buNone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        </a:t>
            </a:r>
            <a:r>
              <a:rPr lang="en-US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on the cloud, O  Alleluia...</a:t>
            </a: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10. Mar-</a:t>
            </a:r>
            <a:r>
              <a:rPr lang="en-US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ana</a:t>
            </a: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r>
              <a:rPr lang="en-US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tha</a:t>
            </a: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, Mar-</a:t>
            </a:r>
            <a:r>
              <a:rPr lang="en-US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ana</a:t>
            </a: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r>
              <a:rPr lang="en-US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tha</a:t>
            </a: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 !</a:t>
            </a:r>
          </a:p>
          <a:p>
            <a:pPr marL="0" indent="0">
              <a:buNone/>
            </a:pPr>
            <a:r>
              <a:rPr lang="en-US" sz="3600" dirty="0">
                <a:latin typeface="Cambria" panose="02040503050406030204" pitchFamily="18" charset="0"/>
                <a:ea typeface="Cambria" panose="02040503050406030204" pitchFamily="18" charset="0"/>
              </a:rPr>
              <a:t>        </a:t>
            </a:r>
            <a:r>
              <a:rPr lang="en-US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Jesus’ coming back, O  Alleluia...</a:t>
            </a:r>
            <a:r>
              <a:rPr lang="en-US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US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76200" y="762000"/>
            <a:ext cx="938464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2" name="Down Arrow 1"/>
          <p:cNvSpPr/>
          <p:nvPr/>
        </p:nvSpPr>
        <p:spPr>
          <a:xfrm>
            <a:off x="3817304" y="5987066"/>
            <a:ext cx="1520989" cy="377219"/>
          </a:xfrm>
          <a:prstGeom prst="downArrow">
            <a:avLst>
              <a:gd name="adj1" fmla="val 86621"/>
              <a:gd name="adj2" fmla="val 50000"/>
            </a:avLst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4005524" y="5894984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665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0" y="1027331"/>
            <a:ext cx="5638800" cy="5029200"/>
          </a:xfrm>
        </p:spPr>
        <p:txBody>
          <a:bodyPr>
            <a:normAutofit/>
          </a:bodyPr>
          <a:lstStyle/>
          <a:p>
            <a:pPr marL="742950" indent="-742950">
              <a:buAutoNum type="arabicPeriod"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Jesus, Redeemer!</a:t>
            </a:r>
          </a:p>
          <a:p>
            <a:pPr marL="742950" indent="-742950">
              <a:buFont typeface="Arial" panose="020B0604020202020204" pitchFamily="34" charset="0"/>
              <a:buAutoNum type="arabicPeriod"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Jesus, Comforter!</a:t>
            </a:r>
          </a:p>
          <a:p>
            <a:pPr marL="742950" indent="-742950">
              <a:buAutoNum type="arabicPeriod"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Jesus, Defender!</a:t>
            </a:r>
          </a:p>
          <a:p>
            <a:pPr marL="742950" indent="-742950">
              <a:buFont typeface="Arial" panose="020B0604020202020204" pitchFamily="34" charset="0"/>
              <a:buAutoNum type="arabicPeriod"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Jesus, Wonderful!</a:t>
            </a:r>
          </a:p>
          <a:p>
            <a:pPr marL="742950" indent="-742950">
              <a:buFont typeface="Arial" panose="020B0604020202020204" pitchFamily="34" charset="0"/>
              <a:buAutoNum type="arabicPeriod"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Jesus, Morning Star!</a:t>
            </a:r>
          </a:p>
          <a:p>
            <a:pPr marL="742950" indent="-742950">
              <a:buAutoNum type="arabicPeriod"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Jesus, Mighty God!</a:t>
            </a:r>
            <a:endParaRPr lang="en-US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990098" y="5486400"/>
            <a:ext cx="572502" cy="141942"/>
          </a:xfrm>
          <a:prstGeom prst="actionButtonEnd">
            <a:avLst/>
          </a:prstGeom>
          <a:solidFill>
            <a:srgbClr val="FF0000"/>
          </a:solidFill>
          <a:ln w="31750">
            <a:solidFill>
              <a:schemeClr val="tx1"/>
            </a:solidFill>
          </a:ln>
          <a:effectLst>
            <a:glow rad="101600">
              <a:schemeClr val="tx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Rectangle 1"/>
          <p:cNvSpPr/>
          <p:nvPr/>
        </p:nvSpPr>
        <p:spPr>
          <a:xfrm>
            <a:off x="605652" y="220988"/>
            <a:ext cx="80049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1200"/>
              </a:spcBef>
              <a:buClr>
                <a:schemeClr val="accent5"/>
              </a:buClr>
              <a:defRPr/>
            </a:pPr>
            <a:r>
              <a:rPr lang="en-US" sz="3600" b="1" i="1" spc="3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Tahoma" pitchFamily="34" charset="0"/>
              </a:rPr>
              <a:t>Alleluia, Hosanna! Alleluia, Hosanna!</a:t>
            </a:r>
          </a:p>
        </p:txBody>
      </p:sp>
      <p:sp>
        <p:nvSpPr>
          <p:cNvPr id="4" name="Rectangle 3"/>
          <p:cNvSpPr/>
          <p:nvPr/>
        </p:nvSpPr>
        <p:spPr>
          <a:xfrm>
            <a:off x="4716764" y="4812268"/>
            <a:ext cx="11506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repeat )</a:t>
            </a:r>
            <a:endParaRPr lang="en-ZA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03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1615</TotalTime>
  <Words>173</Words>
  <Application>Microsoft Office PowerPoint</Application>
  <PresentationFormat>On-screen Show (4:3)</PresentationFormat>
  <Paragraphs>30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Ukelo Alimange</cp:lastModifiedBy>
  <cp:revision>54</cp:revision>
  <dcterms:created xsi:type="dcterms:W3CDTF">2006-08-16T00:00:00Z</dcterms:created>
  <dcterms:modified xsi:type="dcterms:W3CDTF">2022-06-13T08:10:03Z</dcterms:modified>
</cp:coreProperties>
</file>