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60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67999B-9DDF-4A4F-BD23-78BD92105563}" type="datetimeFigureOut">
              <a:rPr lang="en-US" smtClean="0"/>
              <a:pPr/>
              <a:t>12/14/2019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A0485-F193-477A-8166-53E00390790C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FA0485-F193-477A-8166-53E00390790C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12/14/2019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ZA" sz="54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Reach </a:t>
            </a:r>
            <a: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Out and</a:t>
            </a:r>
            <a:b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Touch the Lord</a:t>
            </a:r>
            <a:b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1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 </a:t>
            </a:r>
            <a:r>
              <a:rPr lang="en-ZA" sz="12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12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8</a:t>
            </a:r>
            <a:br>
              <a:rPr lang="en-ZA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dirty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/>
            </a:r>
            <a:br>
              <a:rPr lang="en-ZA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ZA" sz="54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sz="54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16188" y="3810000"/>
            <a:ext cx="1087754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E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81000"/>
            <a:ext cx="9143999" cy="6740307"/>
          </a:xfrm>
          <a:prstGeom prst="rect">
            <a:avLst/>
          </a:prstGeom>
          <a:solidFill>
            <a:schemeClr val="tx1"/>
          </a:solidFill>
        </p:spPr>
        <p:txBody>
          <a:bodyPr wrap="square">
            <a:sp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Reach out and touch the Lord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As He passes by,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You'll find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He's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not too busy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To hear your heart's cry;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He's passing by this moment,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Your needs to supply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Reach out and touch the Lord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As He goes by.</a:t>
            </a:r>
          </a:p>
          <a:p>
            <a:pPr algn="ctr">
              <a:buNone/>
            </a:pPr>
            <a:r>
              <a:rPr lang="en-GB" sz="36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</a:t>
            </a:r>
            <a:r>
              <a:rPr lang="en-GB" sz="3600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)</a:t>
            </a:r>
            <a:endParaRPr lang="en-ZA" sz="36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048000" y="37498"/>
            <a:ext cx="2869780" cy="687003"/>
          </a:xfrm>
          <a:prstGeom prst="diamond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733800" y="76200"/>
            <a:ext cx="15680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Chorus 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164815" y="6172200"/>
            <a:ext cx="711985" cy="154947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857749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</TotalTime>
  <Words>55</Words>
  <Application>Microsoft Office PowerPoint</Application>
  <PresentationFormat>On-screen Show (4:3)</PresentationFormat>
  <Paragraphs>14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Cambria</vt:lpstr>
      <vt:lpstr>Constantia</vt:lpstr>
      <vt:lpstr>Wingdings 2</vt:lpstr>
      <vt:lpstr>Flow</vt:lpstr>
      <vt:lpstr> Reach Out and Touch the Lord    8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WHAT A FRIEND WE HAVE   302 </dc:title>
  <dc:creator>Ukelo</dc:creator>
  <cp:lastModifiedBy>c</cp:lastModifiedBy>
  <cp:revision>18</cp:revision>
  <dcterms:created xsi:type="dcterms:W3CDTF">2006-08-16T00:00:00Z</dcterms:created>
  <dcterms:modified xsi:type="dcterms:W3CDTF">2019-12-14T15:33:26Z</dcterms:modified>
</cp:coreProperties>
</file>