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69" r:id="rId4"/>
    <p:sldId id="270" r:id="rId5"/>
    <p:sldId id="273" r:id="rId6"/>
    <p:sldId id="271" r:id="rId7"/>
    <p:sldId id="274" r:id="rId8"/>
    <p:sldId id="272" r:id="rId9"/>
    <p:sldId id="27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88B99A-C1FB-4A06-9E11-E33CA7397E10}" type="datetimeFigureOut">
              <a:rPr lang="en-US" smtClean="0"/>
              <a:pPr/>
              <a:t>12/29/2017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A4A683-5719-41DA-BB57-0FBD46C30488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31345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4A683-5719-41DA-BB57-0FBD46C30488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4A683-5719-41DA-BB57-0FBD46C30488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4A683-5719-41DA-BB57-0FBD46C30488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4A683-5719-41DA-BB57-0FBD46C30488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4A683-5719-41DA-BB57-0FBD46C30488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4A683-5719-41DA-BB57-0FBD46C30488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4A683-5719-41DA-BB57-0FBD46C30488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4A683-5719-41DA-BB57-0FBD46C30488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4A683-5719-41DA-BB57-0FBD46C30488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2212" y="1103613"/>
            <a:ext cx="8099577" cy="3773187"/>
          </a:xfrm>
          <a:solidFill>
            <a:schemeClr val="bg1"/>
          </a:solidFill>
          <a:ln>
            <a:solidFill>
              <a:schemeClr val="bg2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6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ONLY A SINNER</a:t>
            </a:r>
            <a:r>
              <a:rPr lang="en-ZA" sz="6000" dirty="0" smtClean="0">
                <a:solidFill>
                  <a:schemeClr val="tx1"/>
                </a:solidFill>
                <a:latin typeface="Cambria" panose="02040503050406030204" pitchFamily="18" charset="0"/>
              </a:rPr>
              <a:t/>
            </a:r>
            <a:br>
              <a:rPr lang="en-ZA" sz="6000" dirty="0" smtClean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60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307</a:t>
            </a:r>
            <a:r>
              <a:rPr lang="en-ZA" sz="6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/>
            </a:r>
            <a:br>
              <a:rPr lang="en-ZA" sz="6000" b="1" dirty="0" smtClean="0">
                <a:solidFill>
                  <a:schemeClr val="tx1"/>
                </a:solidFill>
                <a:latin typeface="Cambria" panose="02040503050406030204" pitchFamily="18" charset="0"/>
              </a:rPr>
            </a:br>
            <a:endParaRPr lang="en-ZA" sz="60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848100" y="3759708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</a:t>
            </a:r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#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84829"/>
            <a:ext cx="8943594" cy="3772971"/>
          </a:xfr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Naught </a:t>
            </a:r>
            <a:r>
              <a:rPr lang="en-US" sz="3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have I gotten but what I </a:t>
            </a:r>
            <a:r>
              <a:rPr lang="en-US" sz="3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received</a:t>
            </a: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Grace </a:t>
            </a:r>
            <a:r>
              <a:rPr lang="en-US" sz="3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has bestowed it since I have </a:t>
            </a:r>
            <a:r>
              <a:rPr lang="en-US" sz="3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believed,</a:t>
            </a: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Boasting </a:t>
            </a:r>
            <a:r>
              <a:rPr lang="en-US" sz="3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excluded, pride I </a:t>
            </a:r>
            <a:r>
              <a:rPr lang="en-US" sz="3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abase,</a:t>
            </a:r>
          </a:p>
          <a:p>
            <a:pPr algn="ctr">
              <a:buNone/>
            </a:pPr>
            <a:r>
              <a:rPr lang="en-US" sz="3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I’m </a:t>
            </a:r>
            <a:r>
              <a:rPr lang="en-US" sz="3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only a sinner, saved by grace.</a:t>
            </a:r>
            <a:endParaRPr lang="en-ZA" sz="3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08379" y="1197592"/>
            <a:ext cx="1472650" cy="567771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latin typeface="Cambria" panose="02040503050406030204" pitchFamily="18" charset="0"/>
              </a:rPr>
              <a:t>1</a:t>
            </a:r>
            <a:endParaRPr lang="en-ZA" sz="3200" b="1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84829"/>
            <a:ext cx="8943594" cy="4230171"/>
          </a:xfr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Only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 sinner, saved by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grace!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Only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 sinner, saved by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grace!</a:t>
            </a:r>
          </a:p>
          <a:p>
            <a:pPr algn="ctr">
              <a:buNone/>
            </a:pPr>
            <a:endParaRPr lang="en-US" sz="12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This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is my story- to God be the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glory</a:t>
            </a: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I’m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only a sinner, saved by grace!</a:t>
            </a: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08379" y="1197592"/>
            <a:ext cx="1472650" cy="567771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24485" y="1276290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000" dirty="0"/>
          </a:p>
        </p:txBody>
      </p:sp>
      <p:sp>
        <p:nvSpPr>
          <p:cNvPr id="7" name="Right Brace 6"/>
          <p:cNvSpPr/>
          <p:nvPr/>
        </p:nvSpPr>
        <p:spPr>
          <a:xfrm flipV="1">
            <a:off x="8229600" y="3810000"/>
            <a:ext cx="381000" cy="1066800"/>
          </a:xfrm>
          <a:prstGeom prst="rightBrace">
            <a:avLst/>
          </a:prstGeom>
          <a:ln w="28575">
            <a:solidFill>
              <a:srgbClr val="FFFF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8540836" y="4163704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24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84829"/>
            <a:ext cx="8943594" cy="3772971"/>
          </a:xfr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Once I was foolish and sin ruled my </a:t>
            </a: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heart,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Causing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my footsteps from God to </a:t>
            </a: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depart;</a:t>
            </a:r>
          </a:p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Jesus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hath found me, happy I </a:t>
            </a: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came,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now am a sinner, saved by grace.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08379" y="1197592"/>
            <a:ext cx="1472650" cy="567771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2</a:t>
            </a:r>
            <a:endParaRPr lang="en-ZA" sz="32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6996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84829"/>
            <a:ext cx="8943594" cy="4230171"/>
          </a:xfr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Only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 sinner, saved by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grace!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Only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 sinner, saved by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grace!</a:t>
            </a:r>
          </a:p>
          <a:p>
            <a:pPr algn="ctr">
              <a:buNone/>
            </a:pPr>
            <a:endParaRPr lang="en-US" sz="12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This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is my story- to God be the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glory</a:t>
            </a: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I’m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only a sinner, saved by grace!</a:t>
            </a: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08379" y="1197592"/>
            <a:ext cx="1472650" cy="567771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24485" y="1276290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000" dirty="0"/>
          </a:p>
        </p:txBody>
      </p:sp>
      <p:sp>
        <p:nvSpPr>
          <p:cNvPr id="7" name="Right Brace 6"/>
          <p:cNvSpPr/>
          <p:nvPr/>
        </p:nvSpPr>
        <p:spPr>
          <a:xfrm flipV="1">
            <a:off x="8229600" y="3810000"/>
            <a:ext cx="381000" cy="1066800"/>
          </a:xfrm>
          <a:prstGeom prst="rightBrace">
            <a:avLst/>
          </a:prstGeom>
          <a:ln w="28575">
            <a:solidFill>
              <a:srgbClr val="FFFF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8540836" y="4163704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358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84829"/>
            <a:ext cx="8943594" cy="3772971"/>
          </a:xfr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Tears unavailing no merit had I </a:t>
            </a: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Mercy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had saved me, or else I must </a:t>
            </a: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die,</a:t>
            </a:r>
          </a:p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Sin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had alarmed me, fearing God’s </a:t>
            </a: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face,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But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now I’m a sinner, saved by grace.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08379" y="1197592"/>
            <a:ext cx="1472650" cy="567771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latin typeface="Cambria" panose="02040503050406030204" pitchFamily="18" charset="0"/>
              </a:rPr>
              <a:t>3</a:t>
            </a:r>
            <a:endParaRPr lang="en-ZA" sz="32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575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84829"/>
            <a:ext cx="8943594" cy="4230171"/>
          </a:xfr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Only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 sinner, saved by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grace!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Only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 sinner, saved by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grace!</a:t>
            </a:r>
          </a:p>
          <a:p>
            <a:pPr algn="ctr">
              <a:buNone/>
            </a:pPr>
            <a:endParaRPr lang="en-US" sz="12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This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is my story- to God be the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glory</a:t>
            </a: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I’m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only a sinner, saved by grace!</a:t>
            </a: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08379" y="1197592"/>
            <a:ext cx="1472650" cy="567771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24485" y="1276290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000" dirty="0"/>
          </a:p>
        </p:txBody>
      </p:sp>
      <p:sp>
        <p:nvSpPr>
          <p:cNvPr id="7" name="Right Brace 6"/>
          <p:cNvSpPr/>
          <p:nvPr/>
        </p:nvSpPr>
        <p:spPr>
          <a:xfrm flipV="1">
            <a:off x="8229600" y="3810000"/>
            <a:ext cx="381000" cy="1066800"/>
          </a:xfrm>
          <a:prstGeom prst="rightBrace">
            <a:avLst/>
          </a:prstGeom>
          <a:ln w="28575">
            <a:solidFill>
              <a:srgbClr val="FFFF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8540836" y="4163704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358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84829"/>
            <a:ext cx="8943594" cy="3772971"/>
          </a:xfr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Suffer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 sinner whose heart </a:t>
            </a: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overflows,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Loving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his Saviour to tell what he </a:t>
            </a: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knows,</a:t>
            </a:r>
          </a:p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Once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to tell it, would I </a:t>
            </a: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embrace,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I’m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only a sinner, saved by grace!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08379" y="1197592"/>
            <a:ext cx="1472650" cy="567771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4</a:t>
            </a:r>
            <a:endParaRPr lang="en-ZA" sz="32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581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84829"/>
            <a:ext cx="8943594" cy="4230171"/>
          </a:xfr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Only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 sinner, saved by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grace!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Only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 sinner, saved by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grace!</a:t>
            </a:r>
          </a:p>
          <a:p>
            <a:pPr algn="ctr">
              <a:buNone/>
            </a:pPr>
            <a:endParaRPr lang="en-US" sz="12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This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is my story- to God be the </a:t>
            </a: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glory</a:t>
            </a: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I’m </a:t>
            </a: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only a sinner, saved by grace!</a:t>
            </a: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08379" y="1197592"/>
            <a:ext cx="1472650" cy="567771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24485" y="1276290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000" dirty="0"/>
          </a:p>
        </p:txBody>
      </p:sp>
      <p:sp>
        <p:nvSpPr>
          <p:cNvPr id="7" name="Right Brace 6"/>
          <p:cNvSpPr/>
          <p:nvPr/>
        </p:nvSpPr>
        <p:spPr>
          <a:xfrm flipV="1">
            <a:off x="8229600" y="3810000"/>
            <a:ext cx="381000" cy="1066800"/>
          </a:xfrm>
          <a:prstGeom prst="rightBrace">
            <a:avLst/>
          </a:prstGeom>
          <a:ln w="28575">
            <a:solidFill>
              <a:srgbClr val="FFFF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8540836" y="4163704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9" name="Action Button: End 8">
            <a:hlinkClick r:id="" action="ppaction://hlinkshowjump?jump=lastslide" highlightClick="1"/>
          </p:cNvPr>
          <p:cNvSpPr/>
          <p:nvPr/>
        </p:nvSpPr>
        <p:spPr>
          <a:xfrm>
            <a:off x="4267200" y="5206993"/>
            <a:ext cx="685800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75358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304</Words>
  <Application>Microsoft Office PowerPoint</Application>
  <PresentationFormat>On-screen Show (4:3)</PresentationFormat>
  <Paragraphs>67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ONLY A SINNER 307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ONLY A SINNER  307</dc:title>
  <dc:creator>Ukelo</dc:creator>
  <cp:lastModifiedBy>Ualimange</cp:lastModifiedBy>
  <cp:revision>17</cp:revision>
  <dcterms:created xsi:type="dcterms:W3CDTF">2006-08-16T00:00:00Z</dcterms:created>
  <dcterms:modified xsi:type="dcterms:W3CDTF">2017-12-29T19:32:54Z</dcterms:modified>
</cp:coreProperties>
</file>