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71" r:id="rId6"/>
    <p:sldId id="263" r:id="rId7"/>
    <p:sldId id="272" r:id="rId8"/>
    <p:sldId id="264" r:id="rId9"/>
    <p:sldId id="27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7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4/1/2020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219200"/>
            <a:ext cx="7772400" cy="1829761"/>
          </a:xfrm>
        </p:spPr>
        <p:txBody>
          <a:bodyPr>
            <a:normAutofit fontScale="90000"/>
          </a:bodyPr>
          <a:lstStyle/>
          <a:p>
            <a:pPr algn="ctr"/>
            <a:r>
              <a:rPr lang="en-ZA" sz="8000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Once for </a:t>
            </a:r>
            <a:r>
              <a:rPr lang="en-ZA" sz="8000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all</a:t>
            </a:r>
            <a:br>
              <a:rPr lang="en-ZA" sz="8000" i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80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606</a:t>
            </a:r>
            <a:endParaRPr lang="en-ZA" sz="8000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124200"/>
            <a:ext cx="7772400" cy="1199704"/>
          </a:xfrm>
        </p:spPr>
        <p:txBody>
          <a:bodyPr/>
          <a:lstStyle/>
          <a:p>
            <a:pPr algn="ctr"/>
            <a:r>
              <a:rPr lang="en-ZA" dirty="0" smtClean="0"/>
              <a:t>606</a:t>
            </a:r>
            <a:endParaRPr lang="en-ZA" dirty="0"/>
          </a:p>
        </p:txBody>
      </p:sp>
      <p:sp>
        <p:nvSpPr>
          <p:cNvPr id="4" name="Bevel 3"/>
          <p:cNvSpPr/>
          <p:nvPr/>
        </p:nvSpPr>
        <p:spPr>
          <a:xfrm>
            <a:off x="3859436" y="3352800"/>
            <a:ext cx="1196529" cy="113745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B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481328"/>
            <a:ext cx="905256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cs typeface="Andalus" pitchFamily="18" charset="-78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Free from the law, Oh, happy condition!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Jesus has bled and there is remission;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Cursed by the law and bruised by the fall,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Christ has redeemed us once for all.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cs typeface="Andalus" pitchFamily="18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1143000"/>
          </a:xfrm>
        </p:spPr>
        <p:txBody>
          <a:bodyPr/>
          <a:lstStyle/>
          <a:p>
            <a:pPr algn="ctr"/>
            <a:r>
              <a:rPr lang="en-ZA" dirty="0" smtClean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  <a:endParaRPr lang="en-ZA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cs typeface="Andalus" pitchFamily="18" charset="-78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Once for all, Oh, brother believe it,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Once for all, Oh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,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 sister receive it;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Cling to the Cross, the burden will fall,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Christ has redeemed us once for all.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1143000"/>
          </a:xfrm>
        </p:spPr>
        <p:txBody>
          <a:bodyPr/>
          <a:lstStyle/>
          <a:p>
            <a:pPr algn="ctr"/>
            <a:r>
              <a:rPr lang="en-ZA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 </a:t>
            </a:r>
            <a:endParaRPr lang="en-ZA" i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365760" y="1481328"/>
            <a:ext cx="972312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cs typeface="Andalus" pitchFamily="18" charset="-78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There on the Cross your burden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up-bearing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cs typeface="Andalus" pitchFamily="18" charset="-78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Thorns on His brow your Saviour is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wearing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cs typeface="Andalus" pitchFamily="18" charset="-78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Never again your sin need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appal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cs typeface="Andalus" pitchFamily="18" charset="-78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You have been pardoned once for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all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cs typeface="Andalus" pitchFamily="18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1143000"/>
          </a:xfrm>
        </p:spPr>
        <p:txBody>
          <a:bodyPr/>
          <a:lstStyle/>
          <a:p>
            <a:pPr algn="ctr"/>
            <a:r>
              <a:rPr lang="en-ZA" dirty="0" smtClean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  <a:endParaRPr lang="en-ZA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cs typeface="Andalus" pitchFamily="18" charset="-78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Once for all, Oh, brother believe it,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Once for all, Oh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,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 sister receive it;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Cling to the Cross, the burden will fall,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Christ has redeemed us once for all.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1143000"/>
          </a:xfrm>
        </p:spPr>
        <p:txBody>
          <a:bodyPr/>
          <a:lstStyle/>
          <a:p>
            <a:pPr algn="ctr"/>
            <a:r>
              <a:rPr lang="en-ZA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 </a:t>
            </a:r>
            <a:endParaRPr lang="en-ZA" i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935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72975" y="1481328"/>
            <a:ext cx="955548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cs typeface="Andalus" pitchFamily="18" charset="-78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Now we are free, there’s no condemnation;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Jesus provides a  perfect salvation: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“Come unto Me”, Oh, hear His sweet call,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Come, and He saves us once for all.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cs typeface="Andalus" pitchFamily="18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1143000"/>
          </a:xfrm>
        </p:spPr>
        <p:txBody>
          <a:bodyPr/>
          <a:lstStyle/>
          <a:p>
            <a:pPr algn="ctr"/>
            <a:r>
              <a:rPr lang="en-ZA" dirty="0" smtClean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  <a:endParaRPr lang="en-ZA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cs typeface="Andalus" pitchFamily="18" charset="-78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Once for all, Oh, brother believe it,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Once for all, Oh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,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 sister receive it;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Cling to the Cross, the burden will fall,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Christ has redeemed us once for all.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1143000"/>
          </a:xfrm>
        </p:spPr>
        <p:txBody>
          <a:bodyPr/>
          <a:lstStyle/>
          <a:p>
            <a:pPr algn="ctr"/>
            <a:r>
              <a:rPr lang="en-ZA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 </a:t>
            </a:r>
            <a:endParaRPr lang="en-ZA" i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114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481328"/>
            <a:ext cx="905256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cs typeface="Andalus" pitchFamily="18" charset="-78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Children of God, Oh, glorious calling,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Surely His Grace will keep us from falling;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Passing from death to life at His call,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Blessed salvation once for all.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cs typeface="Andalus" pitchFamily="18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1143000"/>
          </a:xfrm>
        </p:spPr>
        <p:txBody>
          <a:bodyPr/>
          <a:lstStyle/>
          <a:p>
            <a:pPr algn="ctr"/>
            <a:r>
              <a:rPr lang="en-ZA" dirty="0" smtClean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  <a:endParaRPr lang="en-ZA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cs typeface="Andalus" pitchFamily="18" charset="-78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Once for all, Oh, brother believe it,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Once for all, Oh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,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 sister receive it;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Cling to the Cross, the burden will fall,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cs typeface="Andalus" pitchFamily="18" charset="-78"/>
              </a:rPr>
              <a:t>Christ has redeemed us once for all.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1143000"/>
          </a:xfrm>
        </p:spPr>
        <p:txBody>
          <a:bodyPr/>
          <a:lstStyle/>
          <a:p>
            <a:pPr algn="ctr"/>
            <a:r>
              <a:rPr lang="en-ZA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 </a:t>
            </a:r>
            <a:endParaRPr lang="en-ZA" i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195191" y="5029200"/>
            <a:ext cx="829818" cy="139483"/>
          </a:xfrm>
          <a:prstGeom prst="actionButtonEnd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95218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61</TotalTime>
  <Words>299</Words>
  <Application>Microsoft Office PowerPoint</Application>
  <PresentationFormat>On-screen Show (4:3)</PresentationFormat>
  <Paragraphs>51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Andalus</vt:lpstr>
      <vt:lpstr>Arial</vt:lpstr>
      <vt:lpstr>Cambria</vt:lpstr>
      <vt:lpstr>Lucida Sans Unicode</vt:lpstr>
      <vt:lpstr>Verdana</vt:lpstr>
      <vt:lpstr>Wingdings 2</vt:lpstr>
      <vt:lpstr>Wingdings 3</vt:lpstr>
      <vt:lpstr>Concourse</vt:lpstr>
      <vt:lpstr>Once for all 606</vt:lpstr>
      <vt:lpstr>1</vt:lpstr>
      <vt:lpstr>Chorus </vt:lpstr>
      <vt:lpstr>2</vt:lpstr>
      <vt:lpstr>Chorus </vt:lpstr>
      <vt:lpstr>3</vt:lpstr>
      <vt:lpstr>Chorus </vt:lpstr>
      <vt:lpstr>4</vt:lpstr>
      <vt:lpstr>Chorus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Durban Christian Tab</dc:creator>
  <cp:lastModifiedBy>c</cp:lastModifiedBy>
  <cp:revision>21</cp:revision>
  <dcterms:created xsi:type="dcterms:W3CDTF">2006-08-16T00:00:00Z</dcterms:created>
  <dcterms:modified xsi:type="dcterms:W3CDTF">2020-04-02T03:45:37Z</dcterms:modified>
</cp:coreProperties>
</file>