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64" r:id="rId4"/>
    <p:sldId id="265" r:id="rId5"/>
    <p:sldId id="267" r:id="rId6"/>
    <p:sldId id="266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152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77A7B-82CA-4B90-A6EC-E77D3590FD4D}" type="datetimeFigureOut">
              <a:rPr lang="en-US" smtClean="0"/>
              <a:pPr/>
              <a:t>3/14/2021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07A511-3202-4B1B-9276-4A9692371AE2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2543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7227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2300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4672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7A511-3202-4B1B-9276-4A9692371AE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4020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med">
    <p:split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1"/>
            <a:ext cx="6400800" cy="1447800"/>
          </a:xfrm>
          <a:solidFill>
            <a:schemeClr val="bg1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OLD-TIME  POWER</a:t>
            </a:r>
            <a:endParaRPr lang="en-ZA" sz="5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632830" y="2601351"/>
            <a:ext cx="1617081" cy="980049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ZA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38</a:t>
            </a:r>
            <a:endParaRPr kumimoji="0" lang="en-ZA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17471" y="3733800"/>
            <a:ext cx="14478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They were in an upper chamber,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They were all with one accord,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the Holy Ghost descended,  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As was promised by our Lord.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4038600" y="914400"/>
            <a:ext cx="7620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baptize every one.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3581400" y="914400"/>
            <a:ext cx="18288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768614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Yes, this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Pow’r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from heaven descended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With the sound of rushing wind,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Tongues of fire came down upon them,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As the Lord said He would send.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4038600" y="914400"/>
            <a:ext cx="7620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882067"/>
      </p:ext>
    </p:extLst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baptize every one.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3581400" y="914400"/>
            <a:ext cx="18288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480920"/>
      </p:ext>
    </p:extLst>
  </p:cSld>
  <p:clrMapOvr>
    <a:masterClrMapping/>
  </p:clrMapOvr>
  <p:transition spd="med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Yes, this “Old-time”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Power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was given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our fathers who were true;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This is promised to believers,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we all may have It too.</a:t>
            </a: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4038600" y="914400"/>
            <a:ext cx="7620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216404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3457" y="1676400"/>
            <a:ext cx="8620887" cy="3886200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 Lord send the Power just now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baptize every one.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rame 4"/>
          <p:cNvSpPr/>
          <p:nvPr/>
        </p:nvSpPr>
        <p:spPr>
          <a:xfrm>
            <a:off x="3581400" y="914400"/>
            <a:ext cx="1828800" cy="685800"/>
          </a:xfrm>
          <a:prstGeom prst="fram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C4BA48E-0D64-47AA-9A43-1B9D05D6917C}"/>
              </a:ext>
            </a:extLst>
          </p:cNvPr>
          <p:cNvSpPr/>
          <p:nvPr/>
        </p:nvSpPr>
        <p:spPr>
          <a:xfrm>
            <a:off x="4178923" y="5118625"/>
            <a:ext cx="709955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8447654"/>
      </p:ext>
    </p:extLst>
  </p:cSld>
  <p:clrMapOvr>
    <a:masterClrMapping/>
  </p:clrMapOvr>
  <p:transition spd="med">
    <p:spli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263</TotalTime>
  <Words>188</Words>
  <Application>Microsoft Office PowerPoint</Application>
  <PresentationFormat>On-screen Show (4:3)</PresentationFormat>
  <Paragraphs>77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Cambria</vt:lpstr>
      <vt:lpstr>Franklin Gothic Book</vt:lpstr>
      <vt:lpstr>Perpetua</vt:lpstr>
      <vt:lpstr>Wingdings 2</vt:lpstr>
      <vt:lpstr>Equity</vt:lpstr>
      <vt:lpstr>OLD-TIME  POWER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27</cp:revision>
  <dcterms:created xsi:type="dcterms:W3CDTF">2006-08-16T00:00:00Z</dcterms:created>
  <dcterms:modified xsi:type="dcterms:W3CDTF">2021-03-14T17:50:36Z</dcterms:modified>
</cp:coreProperties>
</file>