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"/>
  </p:notesMasterIdLst>
  <p:sldIdLst>
    <p:sldId id="256" r:id="rId2"/>
    <p:sldId id="257" r:id="rId3"/>
    <p:sldId id="273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BEDFEA-878E-4CA0-981F-A31D6791957C}" type="datetimeFigureOut">
              <a:rPr lang="en-US" smtClean="0"/>
              <a:pPr/>
              <a:t>8/11/2019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7259A5-0F0D-44B2-ACD2-0DB18207634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781545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259A5-0F0D-44B2-ACD2-0DB18207634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259A5-0F0D-44B2-ACD2-0DB18207634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7259A5-0F0D-44B2-ACD2-0DB182076343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859228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62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68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51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230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2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2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80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19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03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95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074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136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evel 4"/>
          <p:cNvSpPr/>
          <p:nvPr/>
        </p:nvSpPr>
        <p:spPr>
          <a:xfrm>
            <a:off x="3975100" y="3810000"/>
            <a:ext cx="1219200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B</a:t>
            </a:r>
          </a:p>
          <a:p>
            <a:pPr algn="ctr"/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800100" y="457200"/>
            <a:ext cx="7543800" cy="3052763"/>
          </a:xfrm>
        </p:spPr>
        <p:txBody>
          <a:bodyPr>
            <a:normAutofit fontScale="90000"/>
          </a:bodyPr>
          <a:lstStyle/>
          <a:p>
            <a:r>
              <a:rPr lang="en-ZA" sz="48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>BE NOT DISMAYED</a:t>
            </a:r>
            <a:br>
              <a:rPr lang="en-ZA" sz="48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11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/>
            </a:r>
            <a:br>
              <a:rPr lang="en-ZA" sz="11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fr-FR" sz="4800" b="1" i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Tout </a:t>
            </a:r>
            <a:r>
              <a:rPr lang="fr-FR" sz="4800" b="1" i="1" dirty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E</a:t>
            </a:r>
            <a:r>
              <a:rPr lang="fr-FR" sz="4800" b="1" i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st Possible</a:t>
            </a:r>
            <a:br>
              <a:rPr lang="fr-FR" sz="4800" b="1" i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  <a:cs typeface="Arial" pitchFamily="34" charset="0"/>
              </a:rPr>
            </a:br>
            <a:r>
              <a:rPr lang="fr-FR" sz="4000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(chorus)</a:t>
            </a:r>
            <a:r>
              <a:rPr lang="fr-FR" sz="4800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/>
            </a:r>
            <a:br>
              <a:rPr lang="fr-FR" sz="4800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cs typeface="Arial" pitchFamily="34" charset="0"/>
              </a:rPr>
            </a:br>
            <a:r>
              <a:rPr lang="en-ZA" sz="22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  <a:t/>
            </a:r>
            <a:br>
              <a:rPr lang="en-ZA" sz="2200" b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</a:rPr>
            </a:br>
            <a:r>
              <a:rPr lang="en-ZA" sz="4800" b="1" dirty="0" smtClean="0">
                <a:solidFill>
                  <a:schemeClr val="bg1"/>
                </a:solidFill>
                <a:effectLst/>
                <a:latin typeface="Cambria" panose="02040503050406030204" pitchFamily="18" charset="0"/>
              </a:rPr>
              <a:t>744</a:t>
            </a:r>
            <a:endParaRPr lang="en-US" sz="4800" dirty="0">
              <a:solidFill>
                <a:schemeClr val="bg1"/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066800"/>
            <a:ext cx="8686800" cy="4801314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Be not dismayed,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what’er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betide,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God will take care of you;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Beneath His wings of love abide,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God will take care of you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.</a:t>
            </a:r>
          </a:p>
          <a:p>
            <a:pPr algn="ctr">
              <a:buNone/>
            </a:pPr>
            <a:endParaRPr lang="en-ZA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God will take care of you,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Through </a:t>
            </a:r>
            <a:r>
              <a:rPr lang="en-ZA" sz="3600" b="1" i="1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ev’ry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day, o’er all the way;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He will take care of you,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God will take care of you.</a:t>
            </a:r>
          </a:p>
        </p:txBody>
      </p:sp>
      <p:sp>
        <p:nvSpPr>
          <p:cNvPr id="3" name="Rectangle 2"/>
          <p:cNvSpPr/>
          <p:nvPr/>
        </p:nvSpPr>
        <p:spPr>
          <a:xfrm>
            <a:off x="3855710" y="253425"/>
            <a:ext cx="14782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Chorus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3450903" y="6008672"/>
            <a:ext cx="2318395" cy="392128"/>
          </a:xfrm>
          <a:prstGeom prst="downArrow">
            <a:avLst>
              <a:gd name="adj1" fmla="val 81888"/>
              <a:gd name="adj2" fmla="val 50000"/>
            </a:avLst>
          </a:prstGeom>
          <a:ln w="28575"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Tout </a:t>
            </a:r>
            <a:r>
              <a:rPr lang="en-US" sz="1600" b="1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est</a:t>
            </a:r>
            <a:r>
              <a:rPr lang="en-US" sz="1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 possible</a:t>
            </a:r>
            <a:endParaRPr lang="en-US" sz="16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066800"/>
            <a:ext cx="8610600" cy="4801314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Tout est possible à celui qui croit,      </a:t>
            </a:r>
            <a:endParaRPr lang="fr-FR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FR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C’est </a:t>
            </a: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la loi de la foi,  </a:t>
            </a:r>
            <a:endParaRPr lang="fr-FR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FR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Don </a:t>
            </a: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merveilleux qui nous vient des Cieux, Que connaît le cœur droit.           </a:t>
            </a:r>
            <a:endParaRPr lang="fr-FR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fr-FR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FR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Oh! Quel </a:t>
            </a: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riche </a:t>
            </a:r>
            <a:r>
              <a:rPr lang="fr-FR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trésor, un </a:t>
            </a: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cœur qui vit </a:t>
            </a:r>
            <a:endParaRPr lang="fr-FR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C</a:t>
            </a:r>
            <a:r>
              <a:rPr lang="fr-FR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e </a:t>
            </a: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que Dieu </a:t>
            </a:r>
            <a:r>
              <a:rPr lang="fr-FR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dit! </a:t>
            </a:r>
          </a:p>
          <a:p>
            <a:pPr algn="ctr">
              <a:buNone/>
            </a:pPr>
            <a:r>
              <a:rPr lang="fr-FR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Sa </a:t>
            </a: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foi vaut mieux que de l’or… </a:t>
            </a:r>
            <a:endParaRPr lang="fr-FR" sz="3600" b="1" i="1" dirty="0" smtClean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fr-FR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Dieu </a:t>
            </a:r>
            <a:r>
              <a:rPr lang="fr-FR" sz="3600" b="1" i="1" dirty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l’honore et le bénit.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itchFamily="34" charset="0"/>
              </a:rPr>
              <a:t>.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67200" y="6096000"/>
            <a:ext cx="685800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3817142" y="253425"/>
            <a:ext cx="15554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ZA" sz="3200" b="1" i="1" dirty="0" smtClean="0">
                <a:solidFill>
                  <a:srgbClr val="FFFF00"/>
                </a:solidFill>
                <a:latin typeface="Cambria" panose="02040503050406030204" pitchFamily="18" charset="0"/>
                <a:cs typeface="Arial" pitchFamily="34" charset="0"/>
              </a:rPr>
              <a:t>Refrain</a:t>
            </a:r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91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</TotalTime>
  <Words>129</Words>
  <Application>Microsoft Office PowerPoint</Application>
  <PresentationFormat>On-screen Show (4:3)</PresentationFormat>
  <Paragraphs>26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Office Theme</vt:lpstr>
      <vt:lpstr>BE NOT DISMAYED  Tout Est Possible (chorus)  744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 NOT DISMAYED  420</dc:title>
  <dc:creator>Ukelo</dc:creator>
  <cp:lastModifiedBy>c</cp:lastModifiedBy>
  <cp:revision>34</cp:revision>
  <dcterms:created xsi:type="dcterms:W3CDTF">2006-08-16T00:00:00Z</dcterms:created>
  <dcterms:modified xsi:type="dcterms:W3CDTF">2019-08-12T06:39:23Z</dcterms:modified>
</cp:coreProperties>
</file>