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8" r:id="rId2"/>
    <p:sldId id="275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E38FB2-9356-42F2-8E7A-7CE040A60A96}" type="datetimeFigureOut">
              <a:rPr lang="en-US" smtClean="0"/>
              <a:pPr/>
              <a:t>2/22/2019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9826D5-0641-4566-B7BC-3FD2AA623CA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99078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26D5-0641-4566-B7BC-3FD2AA623CA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9826D5-0641-4566-B7BC-3FD2AA623CA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6172200"/>
          </a:xfrm>
          <a:solidFill>
            <a:schemeClr val="bg1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000" b="1" spc="50" dirty="0" smtClean="0">
                <a:ln w="12700" cmpd="sng">
                  <a:noFill/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OH, HOW I LOVE JESUS</a:t>
            </a:r>
          </a:p>
          <a:p>
            <a:pPr algn="ctr">
              <a:buNone/>
            </a:pPr>
            <a:r>
              <a:rPr lang="en-ZA" sz="4000" i="1" spc="50" dirty="0" smtClean="0">
                <a:ln w="12700" cmpd="sng">
                  <a:noFill/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</a:p>
          <a:p>
            <a:pPr algn="ctr">
              <a:buNone/>
            </a:pPr>
            <a:endParaRPr lang="en-ZA" sz="4000" b="1" spc="50" dirty="0" smtClean="0">
              <a:ln w="12700" cmpd="sng">
                <a:noFill/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spc="50" dirty="0" smtClean="0">
              <a:ln w="12700" cmpd="sng">
                <a:noFill/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spc="50" dirty="0" smtClean="0">
              <a:ln w="12700" cmpd="sng">
                <a:noFill/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4000" b="1" spc="50" dirty="0" smtClean="0">
              <a:ln w="12700" cmpd="sng">
                <a:noFill/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spc="50" dirty="0" smtClean="0">
              <a:ln w="12700" cmpd="sng">
                <a:noFill/>
                <a:prstDash val="solid"/>
              </a:ln>
              <a:solidFill>
                <a:srgbClr val="FFFF00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0389" y="2380822"/>
            <a:ext cx="1927022" cy="903065"/>
          </a:xfrm>
          <a:solidFill>
            <a:schemeClr val="bg1"/>
          </a:solidFill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 prst="angle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algn="ctr"/>
            <a:r>
              <a:rPr lang="en-GB" sz="4400" spc="50" dirty="0" smtClean="0">
                <a:ln w="12700" cmpd="sng">
                  <a:noFill/>
                  <a:prstDash val="solid"/>
                </a:ln>
                <a:solidFill>
                  <a:schemeClr val="tx1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143-b</a:t>
            </a:r>
            <a:endParaRPr lang="en-ZA" sz="4400" spc="50" dirty="0">
              <a:ln w="12700" cmpd="sng">
                <a:noFill/>
                <a:prstDash val="solid"/>
              </a:ln>
              <a:solidFill>
                <a:schemeClr val="tx1"/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9467" y="3614155"/>
            <a:ext cx="988867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510144"/>
            <a:ext cx="9144000" cy="5271656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Oh, how I love Jesus</a:t>
            </a:r>
            <a:endParaRPr lang="en-ZA" sz="3600" b="1" dirty="0" smtClean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Oh, how I love Jesus</a:t>
            </a:r>
            <a:endParaRPr lang="en-ZA" sz="3600" b="1" dirty="0" smtClean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Oh, how I love Jesus</a:t>
            </a:r>
            <a:endParaRPr lang="en-ZA" sz="3600" b="1" dirty="0" smtClean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Because He first loved me.</a:t>
            </a:r>
          </a:p>
          <a:p>
            <a:pPr algn="ctr">
              <a:buNone/>
            </a:pPr>
            <a:endParaRPr lang="en-ZA" sz="1200" b="1" i="1" dirty="0" smtClean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never forsake Him ...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never forsake Him ...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I’ll never forsake Him ...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Because He first loved me.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26523" y="6400172"/>
            <a:ext cx="890954" cy="12595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3734162" y="621268"/>
            <a:ext cx="16684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spc="50" dirty="0">
                <a:ln w="12700" cmpd="sng">
                  <a:noFill/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322</TotalTime>
  <Words>60</Words>
  <Application>Microsoft Office PowerPoint</Application>
  <PresentationFormat>On-screen Show (4:3)</PresentationFormat>
  <Paragraphs>19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Cambria</vt:lpstr>
      <vt:lpstr>Corbel</vt:lpstr>
      <vt:lpstr>Wingdings</vt:lpstr>
      <vt:lpstr>Wingdings 2</vt:lpstr>
      <vt:lpstr>Wingdings 3</vt:lpstr>
      <vt:lpstr>Module</vt:lpstr>
      <vt:lpstr>143-b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Ualimange</cp:lastModifiedBy>
  <cp:revision>23</cp:revision>
  <dcterms:created xsi:type="dcterms:W3CDTF">2006-08-16T00:00:00Z</dcterms:created>
  <dcterms:modified xsi:type="dcterms:W3CDTF">2019-02-22T17:23:12Z</dcterms:modified>
</cp:coreProperties>
</file>