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61" r:id="rId6"/>
    <p:sldId id="263" r:id="rId7"/>
    <p:sldId id="264" r:id="rId8"/>
    <p:sldId id="259" r:id="rId9"/>
    <p:sldId id="262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42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1E576-A397-401F-995A-C34824F7E681}" type="datetimeFigureOut">
              <a:rPr lang="en-ZA" smtClean="0"/>
              <a:t>2021/12/24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3C78-E138-423E-AA7C-0F9DFB7B539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1058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1E576-A397-401F-995A-C34824F7E681}" type="datetimeFigureOut">
              <a:rPr lang="en-ZA" smtClean="0"/>
              <a:t>2021/12/24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3C78-E138-423E-AA7C-0F9DFB7B539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77062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1E576-A397-401F-995A-C34824F7E681}" type="datetimeFigureOut">
              <a:rPr lang="en-ZA" smtClean="0"/>
              <a:t>2021/12/24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3C78-E138-423E-AA7C-0F9DFB7B539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18722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1E576-A397-401F-995A-C34824F7E681}" type="datetimeFigureOut">
              <a:rPr lang="en-ZA" smtClean="0"/>
              <a:t>2021/12/24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3C78-E138-423E-AA7C-0F9DFB7B539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15739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1E576-A397-401F-995A-C34824F7E681}" type="datetimeFigureOut">
              <a:rPr lang="en-ZA" smtClean="0"/>
              <a:t>2021/12/24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3C78-E138-423E-AA7C-0F9DFB7B539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9724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1E576-A397-401F-995A-C34824F7E681}" type="datetimeFigureOut">
              <a:rPr lang="en-ZA" smtClean="0"/>
              <a:t>2021/12/24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3C78-E138-423E-AA7C-0F9DFB7B539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6051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1E576-A397-401F-995A-C34824F7E681}" type="datetimeFigureOut">
              <a:rPr lang="en-ZA" smtClean="0"/>
              <a:t>2021/12/24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3C78-E138-423E-AA7C-0F9DFB7B539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2931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1E576-A397-401F-995A-C34824F7E681}" type="datetimeFigureOut">
              <a:rPr lang="en-ZA" smtClean="0"/>
              <a:t>2021/12/24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3C78-E138-423E-AA7C-0F9DFB7B539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62432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1E576-A397-401F-995A-C34824F7E681}" type="datetimeFigureOut">
              <a:rPr lang="en-ZA" smtClean="0"/>
              <a:t>2021/12/24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3C78-E138-423E-AA7C-0F9DFB7B539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5139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1E576-A397-401F-995A-C34824F7E681}" type="datetimeFigureOut">
              <a:rPr lang="en-ZA" smtClean="0"/>
              <a:t>2021/12/24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3C78-E138-423E-AA7C-0F9DFB7B539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43584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1E576-A397-401F-995A-C34824F7E681}" type="datetimeFigureOut">
              <a:rPr lang="en-ZA" smtClean="0"/>
              <a:t>2021/12/24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3C78-E138-423E-AA7C-0F9DFB7B539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7404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71E576-A397-401F-995A-C34824F7E681}" type="datetimeFigureOut">
              <a:rPr lang="en-ZA" smtClean="0"/>
              <a:t>2021/12/24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53C78-E138-423E-AA7C-0F9DFB7B539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81265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E918BF-7406-49BF-8DB9-CD829083F6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957943"/>
            <a:ext cx="7772400" cy="2554513"/>
          </a:xfrm>
        </p:spPr>
        <p:txBody>
          <a:bodyPr>
            <a:normAutofit fontScale="90000"/>
          </a:bodyPr>
          <a:lstStyle/>
          <a:p>
            <a:r>
              <a:rPr lang="en-ZA" sz="73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Praise the Lord, </a:t>
            </a:r>
            <a:br>
              <a:rPr lang="en-ZA" sz="73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73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He is Good</a:t>
            </a:r>
            <a:br>
              <a:rPr lang="en-ZA" sz="73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13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73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798</a:t>
            </a:r>
            <a:endParaRPr lang="en-ZA" dirty="0"/>
          </a:p>
        </p:txBody>
      </p:sp>
      <p:sp>
        <p:nvSpPr>
          <p:cNvPr id="4" name="Bevel 3">
            <a:extLst>
              <a:ext uri="{FF2B5EF4-FFF2-40B4-BE49-F238E27FC236}">
                <a16:creationId xmlns:a16="http://schemas.microsoft.com/office/drawing/2014/main" id="{9F2EBDC5-708B-4507-A259-47DBDF50F675}"/>
              </a:ext>
            </a:extLst>
          </p:cNvPr>
          <p:cNvSpPr/>
          <p:nvPr/>
        </p:nvSpPr>
        <p:spPr>
          <a:xfrm>
            <a:off x="3969695" y="3845751"/>
            <a:ext cx="1194436" cy="113546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0986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C393250-000A-423B-9D45-256A2D111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12800"/>
            <a:ext cx="9144000" cy="602342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praise the Lord, for He is Good,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mercies still endure;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Thus let His ransomed testify,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From all their foes secure.</a:t>
            </a:r>
          </a:p>
          <a:p>
            <a:pPr marL="0" indent="0" algn="ctr">
              <a:buNone/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has redeemed His captive saints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From adversaries’ hands.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Has gathered them and brought them back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peace from hostile lands. </a:t>
            </a:r>
          </a:p>
        </p:txBody>
      </p:sp>
      <p:sp>
        <p:nvSpPr>
          <p:cNvPr id="9" name="Diamond 8">
            <a:extLst>
              <a:ext uri="{FF2B5EF4-FFF2-40B4-BE49-F238E27FC236}">
                <a16:creationId xmlns:a16="http://schemas.microsoft.com/office/drawing/2014/main" id="{B9AF9D32-DE4E-48BD-A08F-CE85DD3353C9}"/>
              </a:ext>
            </a:extLst>
          </p:cNvPr>
          <p:cNvSpPr/>
          <p:nvPr/>
        </p:nvSpPr>
        <p:spPr>
          <a:xfrm>
            <a:off x="4019755" y="202054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157092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C393250-000A-423B-9D45-256A2D111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82056"/>
            <a:ext cx="9144000" cy="371565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praise the Lord, for He’s so Good,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mercies still endure;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praise the Lord, for He’s so Good,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mercies ever sure.</a:t>
            </a:r>
          </a:p>
        </p:txBody>
      </p:sp>
      <p:sp>
        <p:nvSpPr>
          <p:cNvPr id="9" name="Diamond 8">
            <a:extLst>
              <a:ext uri="{FF2B5EF4-FFF2-40B4-BE49-F238E27FC236}">
                <a16:creationId xmlns:a16="http://schemas.microsoft.com/office/drawing/2014/main" id="{B9AF9D32-DE4E-48BD-A08F-CE85DD3353C9}"/>
              </a:ext>
            </a:extLst>
          </p:cNvPr>
          <p:cNvSpPr/>
          <p:nvPr/>
        </p:nvSpPr>
        <p:spPr>
          <a:xfrm>
            <a:off x="3512457" y="1045022"/>
            <a:ext cx="2162629" cy="6821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C360426-5DC9-4102-84C2-112C9E192D93}"/>
              </a:ext>
            </a:extLst>
          </p:cNvPr>
          <p:cNvSpPr txBox="1"/>
          <p:nvPr/>
        </p:nvSpPr>
        <p:spPr>
          <a:xfrm>
            <a:off x="3944256" y="1109982"/>
            <a:ext cx="14151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8501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D601AA-F9E9-44B1-B3C7-E8EBECF71E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90" y="827313"/>
            <a:ext cx="9141909" cy="603068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They wandered in the wilderness,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By want and hunger pressed;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trouble when they cried to God,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saved their souls distressed.</a:t>
            </a:r>
          </a:p>
          <a:p>
            <a:pPr marL="0" indent="0" algn="ctr">
              <a:buNone/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made the way before them plain,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Himself became their Guide;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brought them to a city strong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Wherein they might abide.</a:t>
            </a: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574CE3F7-1014-4DB0-9D5C-FE8097E9DBFE}"/>
              </a:ext>
            </a:extLst>
          </p:cNvPr>
          <p:cNvSpPr/>
          <p:nvPr/>
        </p:nvSpPr>
        <p:spPr>
          <a:xfrm>
            <a:off x="4019755" y="202054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774401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C393250-000A-423B-9D45-256A2D111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82056"/>
            <a:ext cx="9144000" cy="371565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praise the Lord, for He’s so Good,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mercies still endure;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praise the Lord, for He’s so Good,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mercies ever sure.</a:t>
            </a:r>
          </a:p>
        </p:txBody>
      </p:sp>
      <p:sp>
        <p:nvSpPr>
          <p:cNvPr id="9" name="Diamond 8">
            <a:extLst>
              <a:ext uri="{FF2B5EF4-FFF2-40B4-BE49-F238E27FC236}">
                <a16:creationId xmlns:a16="http://schemas.microsoft.com/office/drawing/2014/main" id="{B9AF9D32-DE4E-48BD-A08F-CE85DD3353C9}"/>
              </a:ext>
            </a:extLst>
          </p:cNvPr>
          <p:cNvSpPr/>
          <p:nvPr/>
        </p:nvSpPr>
        <p:spPr>
          <a:xfrm>
            <a:off x="3512457" y="1045022"/>
            <a:ext cx="2162629" cy="6821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C360426-5DC9-4102-84C2-112C9E192D93}"/>
              </a:ext>
            </a:extLst>
          </p:cNvPr>
          <p:cNvSpPr txBox="1"/>
          <p:nvPr/>
        </p:nvSpPr>
        <p:spPr>
          <a:xfrm>
            <a:off x="3944256" y="1109982"/>
            <a:ext cx="14151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233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524071-C6F5-4731-8437-4021D9677D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41829"/>
            <a:ext cx="9144000" cy="601617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’Tis better far to trust in God,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have the Lord our Friend,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Than on the greatest human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po’er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safety to depend.</a:t>
            </a:r>
          </a:p>
          <a:p>
            <a:pPr marL="0" indent="0" algn="ctr">
              <a:buNone/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Joys fill the dwellings of the just,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Whom God will save from harm: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wonders great are brought to pass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By the Lord’s mighty arm.</a:t>
            </a: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6C355020-558F-4027-95DF-4A5F01A986FC}"/>
              </a:ext>
            </a:extLst>
          </p:cNvPr>
          <p:cNvSpPr/>
          <p:nvPr/>
        </p:nvSpPr>
        <p:spPr>
          <a:xfrm>
            <a:off x="4019755" y="202054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111954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C393250-000A-423B-9D45-256A2D111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82056"/>
            <a:ext cx="9144000" cy="371565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praise the Lord, for He’s so Good,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mercies still endure;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praise the Lord, for He’s so Good,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mercies ever sure.</a:t>
            </a:r>
          </a:p>
        </p:txBody>
      </p:sp>
      <p:sp>
        <p:nvSpPr>
          <p:cNvPr id="9" name="Diamond 8">
            <a:extLst>
              <a:ext uri="{FF2B5EF4-FFF2-40B4-BE49-F238E27FC236}">
                <a16:creationId xmlns:a16="http://schemas.microsoft.com/office/drawing/2014/main" id="{B9AF9D32-DE4E-48BD-A08F-CE85DD3353C9}"/>
              </a:ext>
            </a:extLst>
          </p:cNvPr>
          <p:cNvSpPr/>
          <p:nvPr/>
        </p:nvSpPr>
        <p:spPr>
          <a:xfrm>
            <a:off x="3512457" y="1045022"/>
            <a:ext cx="2162629" cy="6821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C360426-5DC9-4102-84C2-112C9E192D93}"/>
              </a:ext>
            </a:extLst>
          </p:cNvPr>
          <p:cNvSpPr txBox="1"/>
          <p:nvPr/>
        </p:nvSpPr>
        <p:spPr>
          <a:xfrm>
            <a:off x="3944256" y="1109982"/>
            <a:ext cx="14151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7595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524071-C6F5-4731-8437-4021D9677D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41829"/>
            <a:ext cx="9144000" cy="601617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praise the Lord, ye sons of men,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all His goodness shown;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praise Him for the wondrous works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you He has made known.</a:t>
            </a:r>
          </a:p>
          <a:p>
            <a:pPr marL="0" indent="0" algn="ctr">
              <a:buNone/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longing soul that turns to Him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fully satisfies;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fills with good each hungering one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for His mercy cries.</a:t>
            </a: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6C355020-558F-4027-95DF-4A5F01A986FC}"/>
              </a:ext>
            </a:extLst>
          </p:cNvPr>
          <p:cNvSpPr/>
          <p:nvPr/>
        </p:nvSpPr>
        <p:spPr>
          <a:xfrm>
            <a:off x="4019755" y="202054"/>
            <a:ext cx="1104488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420724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C393250-000A-423B-9D45-256A2D111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82056"/>
            <a:ext cx="9144000" cy="371565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praise the Lord, for He’s so Good,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mercies still endure;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praise the Lord, for He’s so Good,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mercies ever sure.</a:t>
            </a:r>
          </a:p>
        </p:txBody>
      </p:sp>
      <p:sp>
        <p:nvSpPr>
          <p:cNvPr id="9" name="Diamond 8">
            <a:extLst>
              <a:ext uri="{FF2B5EF4-FFF2-40B4-BE49-F238E27FC236}">
                <a16:creationId xmlns:a16="http://schemas.microsoft.com/office/drawing/2014/main" id="{B9AF9D32-DE4E-48BD-A08F-CE85DD3353C9}"/>
              </a:ext>
            </a:extLst>
          </p:cNvPr>
          <p:cNvSpPr/>
          <p:nvPr/>
        </p:nvSpPr>
        <p:spPr>
          <a:xfrm>
            <a:off x="3512457" y="1045022"/>
            <a:ext cx="2162629" cy="6821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C360426-5DC9-4102-84C2-112C9E192D93}"/>
              </a:ext>
            </a:extLst>
          </p:cNvPr>
          <p:cNvSpPr txBox="1"/>
          <p:nvPr/>
        </p:nvSpPr>
        <p:spPr>
          <a:xfrm>
            <a:off x="3944256" y="1109982"/>
            <a:ext cx="14151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i="1" dirty="0">
              <a:solidFill>
                <a:srgbClr val="FFFF00"/>
              </a:solidFill>
            </a:endParaRPr>
          </a:p>
        </p:txBody>
      </p:sp>
      <p:sp>
        <p:nvSpPr>
          <p:cNvPr id="6" name="Action Button: End 7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86737034-9305-4315-A30D-501FF49C5D2C}"/>
              </a:ext>
            </a:extLst>
          </p:cNvPr>
          <p:cNvSpPr/>
          <p:nvPr/>
        </p:nvSpPr>
        <p:spPr>
          <a:xfrm>
            <a:off x="4226777" y="5049070"/>
            <a:ext cx="710739" cy="10335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350"/>
          </a:p>
        </p:txBody>
      </p:sp>
    </p:spTree>
    <p:extLst>
      <p:ext uri="{BB962C8B-B14F-4D97-AF65-F5344CB8AC3E}">
        <p14:creationId xmlns:p14="http://schemas.microsoft.com/office/powerpoint/2010/main" val="60781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168</TotalTime>
  <Words>352</Words>
  <Application>Microsoft Office PowerPoint</Application>
  <PresentationFormat>On-screen Show (4:3)</PresentationFormat>
  <Paragraphs>66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O Praise the Lord,  for He is Good  798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Ukelo Alimange</cp:lastModifiedBy>
  <cp:revision>12</cp:revision>
  <dcterms:created xsi:type="dcterms:W3CDTF">2021-06-21T16:44:53Z</dcterms:created>
  <dcterms:modified xsi:type="dcterms:W3CDTF">2021-12-24T20:26:37Z</dcterms:modified>
</cp:coreProperties>
</file>