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9" r:id="rId5"/>
    <p:sldId id="263" r:id="rId6"/>
    <p:sldId id="261" r:id="rId7"/>
    <p:sldId id="264" r:id="rId8"/>
    <p:sldId id="257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4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988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848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744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0787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17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06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71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07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241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266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773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33ED8-34E3-485F-8DD8-DE1866B091BD}" type="datetimeFigureOut">
              <a:rPr lang="en-ZA" smtClean="0"/>
              <a:t>2021/03/27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A4178-56FA-49CB-856D-4126A37A8B8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42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15BB4-D550-43B4-8B3D-9C8545D67E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858" y="712930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en-US" sz="7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Nothing for Jesus</a:t>
            </a:r>
            <a:br>
              <a:rPr lang="en-US" sz="7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789</a:t>
            </a:r>
            <a:b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 + </a:t>
            </a:r>
            <a:r>
              <a:rPr lang="en-US" sz="22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US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]</a:t>
            </a:r>
            <a:endParaRPr lang="en-ZA" sz="2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4">
            <a:extLst>
              <a:ext uri="{FF2B5EF4-FFF2-40B4-BE49-F238E27FC236}">
                <a16:creationId xmlns:a16="http://schemas.microsoft.com/office/drawing/2014/main" id="{F6F7CEC5-31A2-48C9-9EF4-834F6E991FAC}"/>
              </a:ext>
            </a:extLst>
          </p:cNvPr>
          <p:cNvSpPr/>
          <p:nvPr/>
        </p:nvSpPr>
        <p:spPr>
          <a:xfrm>
            <a:off x="3962400" y="3429000"/>
            <a:ext cx="1219200" cy="94004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38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54393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Crowded is your heart with cares,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Captured by earth’ s golden snares,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endParaRPr lang="en-US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Lo! He’s standing at your door,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Knocking, knocking  o’er and o’er;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 Him pleading evermore,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963467" y="246609"/>
            <a:ext cx="1217066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78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49077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 Him pleading evermore,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762043" y="669693"/>
            <a:ext cx="1619915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213E41-251C-464E-9509-168DFF946412}"/>
              </a:ext>
            </a:extLst>
          </p:cNvPr>
          <p:cNvSpPr/>
          <p:nvPr/>
        </p:nvSpPr>
        <p:spPr>
          <a:xfrm>
            <a:off x="4012698" y="7427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2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541201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Wasting all your precious hours,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work for Jesus?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Vainly spending all your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pow’rs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Can you not work for Jesus?</a:t>
            </a:r>
          </a:p>
          <a:p>
            <a:pPr marL="0" indent="0" algn="ctr">
              <a:buNone/>
            </a:pPr>
            <a:endParaRPr lang="en-US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Striving not to conquer sin,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Seeking not a soul to win,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not a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wand’rer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in;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Can you not work for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963467" y="246609"/>
            <a:ext cx="1217066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7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49077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 Him pleading evermore,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762043" y="669693"/>
            <a:ext cx="1619915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213E41-251C-464E-9509-168DFF946412}"/>
              </a:ext>
            </a:extLst>
          </p:cNvPr>
          <p:cNvSpPr/>
          <p:nvPr/>
        </p:nvSpPr>
        <p:spPr>
          <a:xfrm>
            <a:off x="4012698" y="7427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5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56362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Bearing only worthless leaves,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fruit for Jesus?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your hands no precious sheaves,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fruit for Jesus?</a:t>
            </a:r>
          </a:p>
          <a:p>
            <a:pPr marL="0" indent="0" algn="ctr">
              <a:buNone/>
            </a:pPr>
            <a:r>
              <a:rPr lang="en-US" sz="1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 a grain to store away,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Naught your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labour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 repay,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Not a joy for that great day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you shall meet with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963467" y="246609"/>
            <a:ext cx="1217066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20499-C5BA-4310-898D-7D746201E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75139"/>
            <a:ext cx="7886700" cy="49077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 Him pleading evermore,</a:t>
            </a:r>
          </a:p>
          <a:p>
            <a:pPr marL="0" indent="0"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you no room for Jesus?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3E02B0C-C042-4166-8D2A-66EBF2BB7C98}"/>
              </a:ext>
            </a:extLst>
          </p:cNvPr>
          <p:cNvSpPr/>
          <p:nvPr/>
        </p:nvSpPr>
        <p:spPr>
          <a:xfrm>
            <a:off x="3762043" y="669693"/>
            <a:ext cx="1619915" cy="624548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213E41-251C-464E-9509-168DFF946412}"/>
              </a:ext>
            </a:extLst>
          </p:cNvPr>
          <p:cNvSpPr/>
          <p:nvPr/>
        </p:nvSpPr>
        <p:spPr>
          <a:xfrm>
            <a:off x="4012698" y="74270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CC7D85D-3F59-486D-977D-7F45FC7BD962}"/>
              </a:ext>
            </a:extLst>
          </p:cNvPr>
          <p:cNvSpPr/>
          <p:nvPr/>
        </p:nvSpPr>
        <p:spPr>
          <a:xfrm>
            <a:off x="4267200" y="4493023"/>
            <a:ext cx="6096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51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992D4-1F1E-4910-AC35-761D94E7D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97FD673-5C11-4B31-9C3E-3783F7C2CD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55"/>
          <a:stretch/>
        </p:blipFill>
        <p:spPr bwMode="auto">
          <a:xfrm>
            <a:off x="0" y="0"/>
            <a:ext cx="9122775" cy="391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4929AC91-6EE9-43D6-BB46-C940B110D7EF}"/>
              </a:ext>
            </a:extLst>
          </p:cNvPr>
          <p:cNvPicPr>
            <a:picLocks/>
          </p:cNvPicPr>
          <p:nvPr/>
        </p:nvPicPr>
        <p:blipFill rotWithShape="1">
          <a:blip r:embed="rId4"/>
          <a:srcRect l="50909" t="9213"/>
          <a:stretch/>
        </p:blipFill>
        <p:spPr bwMode="auto">
          <a:xfrm>
            <a:off x="2144759" y="3976915"/>
            <a:ext cx="4833256" cy="28810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A278610-D81D-40C1-81B7-B0922B163B73}"/>
              </a:ext>
            </a:extLst>
          </p:cNvPr>
          <p:cNvSpPr txBox="1">
            <a:spLocks/>
          </p:cNvSpPr>
          <p:nvPr/>
        </p:nvSpPr>
        <p:spPr>
          <a:xfrm>
            <a:off x="628650" y="856343"/>
            <a:ext cx="1838779" cy="83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800" b="1" i="1">
                <a:solidFill>
                  <a:schemeClr val="bg1"/>
                </a:solidFill>
              </a:rPr>
              <a:t>Chorus</a:t>
            </a:r>
            <a:endParaRPr lang="en-ZA" sz="2800" b="1" i="1" dirty="0">
              <a:solidFill>
                <a:schemeClr val="bg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864C8C3-2C39-46C5-936B-E2D1A0F53402}"/>
              </a:ext>
            </a:extLst>
          </p:cNvPr>
          <p:cNvSpPr txBox="1">
            <a:spLocks/>
          </p:cNvSpPr>
          <p:nvPr/>
        </p:nvSpPr>
        <p:spPr>
          <a:xfrm>
            <a:off x="1136647" y="3875317"/>
            <a:ext cx="1211308" cy="491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b="1" i="1" dirty="0">
                <a:solidFill>
                  <a:schemeClr val="bg1"/>
                </a:solidFill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41582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252</Words>
  <Application>Microsoft Office PowerPoint</Application>
  <PresentationFormat>On-screen Show (4:3)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Nothing for Jesus  789 [ + solfa 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Nothing for Jesus</dc:title>
  <dc:creator>Ukelo Alimange</dc:creator>
  <cp:lastModifiedBy>Ukelo Alimange</cp:lastModifiedBy>
  <cp:revision>23</cp:revision>
  <dcterms:created xsi:type="dcterms:W3CDTF">2021-01-01T19:35:43Z</dcterms:created>
  <dcterms:modified xsi:type="dcterms:W3CDTF">2021-03-27T09:02:41Z</dcterms:modified>
</cp:coreProperties>
</file>