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75" r:id="rId9"/>
    <p:sldId id="276" r:id="rId10"/>
    <p:sldId id="277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97000"/>
            <a:ext cx="7772400" cy="39370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</a:t>
            </a:r>
            <a:b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 Asunder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678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88559" y="4293108"/>
            <a:ext cx="11430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 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47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with my Lord Jesus.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with my  Lord  Jesus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6770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Shall hunger put me asunder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with my Lord Jesus ?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with my  Lord  Jesus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2187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Shall any hardship keep me far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from my Lord Jesus ?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with my  Lord  Jesus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2829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Shall any men keep me afar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from my Lord Jesus ?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with my  Lord  Jesus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5949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Is anything impossible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to my Lord Jesus !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Nothing can put me asunder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with my  Lord  Jesus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  <p:pic>
        <p:nvPicPr>
          <p:cNvPr id="4" name="Picture 3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4155743" y="4350630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own Arrow 5"/>
          <p:cNvSpPr/>
          <p:nvPr/>
        </p:nvSpPr>
        <p:spPr>
          <a:xfrm>
            <a:off x="3784214" y="5867400"/>
            <a:ext cx="1575186" cy="358122"/>
          </a:xfrm>
          <a:prstGeom prst="downArrow">
            <a:avLst>
              <a:gd name="adj1" fmla="val 79638"/>
              <a:gd name="adj2" fmla="val 50000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Kiswahili </a:t>
            </a:r>
          </a:p>
        </p:txBody>
      </p:sp>
    </p:spTree>
    <p:extLst>
      <p:ext uri="{BB962C8B-B14F-4D97-AF65-F5344CB8AC3E}">
        <p14:creationId xmlns:p14="http://schemas.microsoft.com/office/powerpoint/2010/main" val="316514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Ni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nini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itanitenga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Na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wangu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?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Hakuna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kunitenga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Na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wangu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92070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Hata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nikose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chakula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Ni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wangu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kunitenga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Na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wangu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26305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Hata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nikiwa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mugonjwa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Ni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wangu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kunitenga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Na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wangu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50729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Hata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nipate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mateso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Ni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wangu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Hakuna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kunitenga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Na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wangu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92236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915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52" y="1178256"/>
            <a:ext cx="8229600" cy="4525963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Ni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nini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itanitenga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Na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dirty="0" err="1">
                <a:solidFill>
                  <a:schemeClr val="bg1"/>
                </a:solidFill>
                <a:latin typeface="Cambria" panose="02040503050406030204" pitchFamily="18" charset="0"/>
              </a:rPr>
              <a:t>wangu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?</a:t>
            </a:r>
          </a:p>
          <a:p>
            <a:pPr marL="0" indent="0" algn="ctr">
              <a:buNone/>
            </a:pPr>
            <a:endParaRPr lang="en-ZA" sz="18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Hakuna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kunitenga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Na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wangu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None/>
            </a:pP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902614" y="922360"/>
            <a:ext cx="1338773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10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4758" y="5160082"/>
            <a:ext cx="645414" cy="115275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434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192</Words>
  <Application>Microsoft Office PowerPoint</Application>
  <PresentationFormat>On-screen Show (4:3)</PresentationFormat>
  <Paragraphs>73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Nothing Can Put Me  Asunder 678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Nothing can put me asunder 678</dc:title>
  <dc:creator>Ualimange</dc:creator>
  <cp:lastModifiedBy>Ukelo Alimange</cp:lastModifiedBy>
  <cp:revision>12</cp:revision>
  <dcterms:created xsi:type="dcterms:W3CDTF">2006-08-16T00:00:00Z</dcterms:created>
  <dcterms:modified xsi:type="dcterms:W3CDTF">2024-07-01T05:44:21Z</dcterms:modified>
</cp:coreProperties>
</file>