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58" r:id="rId7"/>
    <p:sldId id="259" r:id="rId8"/>
    <p:sldId id="262" r:id="rId9"/>
    <p:sldId id="260" r:id="rId10"/>
    <p:sldId id="263" r:id="rId11"/>
    <p:sldId id="261" r:id="rId12"/>
    <p:sldId id="264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D7346-87EE-481A-9A22-607D35FAB275}" type="datetimeFigureOut">
              <a:rPr lang="en-ZA" smtClean="0"/>
              <a:t>2026/01/17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ED6062-D2A3-4740-8F0A-0178496A6A1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77444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D6062-D2A3-4740-8F0A-0178496A6A14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5148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4114800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ZA" sz="8800" i="1" dirty="0">
                <a:solidFill>
                  <a:srgbClr val="FFFF00"/>
                </a:solidFill>
                <a:latin typeface="Bodoni MT" panose="02070603080606020203" pitchFamily="18" charset="0"/>
              </a:rPr>
              <a:t>Nothing Between</a:t>
            </a:r>
            <a:br>
              <a:rPr lang="en-ZA" sz="8800" i="1" dirty="0">
                <a:solidFill>
                  <a:srgbClr val="FFFF00"/>
                </a:solidFill>
                <a:latin typeface="Bodoni MT" panose="02070603080606020203" pitchFamily="18" charset="0"/>
              </a:rPr>
            </a:br>
            <a:r>
              <a:rPr lang="en-ZA" sz="6000" i="1" dirty="0">
                <a:solidFill>
                  <a:srgbClr val="FFFF00"/>
                </a:solidFill>
                <a:latin typeface="Bodoni MT" panose="02070603080606020203" pitchFamily="18" charset="0"/>
              </a:rPr>
              <a:t>[+Solfa]</a:t>
            </a:r>
            <a:br>
              <a:rPr lang="en-ZA" sz="8800" i="1" dirty="0">
                <a:solidFill>
                  <a:srgbClr val="FFFF00"/>
                </a:solidFill>
                <a:latin typeface="Bodoni MT" panose="02070603080606020203" pitchFamily="18" charset="0"/>
              </a:rPr>
            </a:br>
            <a:endParaRPr lang="en-ZA" sz="8800" i="1" dirty="0">
              <a:solidFill>
                <a:srgbClr val="FFFF00"/>
              </a:solidFill>
              <a:latin typeface="Bodoni MT" panose="020706030806060202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98662"/>
            <a:ext cx="6400800" cy="838200"/>
          </a:xfrm>
        </p:spPr>
        <p:txBody>
          <a:bodyPr>
            <a:noAutofit/>
          </a:bodyPr>
          <a:lstStyle/>
          <a:p>
            <a:r>
              <a:rPr lang="en-ZA" sz="5400" b="1" dirty="0">
                <a:solidFill>
                  <a:schemeClr val="bg2"/>
                </a:solidFill>
                <a:latin typeface="Bodoni MT" panose="02070603080606020203" pitchFamily="18" charset="0"/>
              </a:rPr>
              <a:t>642</a:t>
            </a:r>
          </a:p>
        </p:txBody>
      </p:sp>
      <p:sp>
        <p:nvSpPr>
          <p:cNvPr id="4" name="Bevel 3"/>
          <p:cNvSpPr/>
          <p:nvPr/>
        </p:nvSpPr>
        <p:spPr>
          <a:xfrm>
            <a:off x="4000500" y="4808579"/>
            <a:ext cx="11430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 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67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0292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70000"/>
              </a:lnSpc>
              <a:buNone/>
            </a:pPr>
            <a:endParaRPr lang="en-ZA" sz="1800" b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70000"/>
              </a:lnSpc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Nothing between my soul and my Saviour,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Naught of this world’s delusive dream;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I have renounced all sinful pleasure;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Jesus is mine, there’s nothing between.</a:t>
            </a:r>
          </a:p>
          <a:p>
            <a:pPr marL="0" indent="0" algn="ctr">
              <a:lnSpc>
                <a:spcPct val="170000"/>
              </a:lnSpc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70000"/>
              </a:lnSpc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84008" y="1295400"/>
            <a:ext cx="1129352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78742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36637"/>
            <a:ext cx="9144000" cy="4906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Nothing between my soul and my Saviour,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So that His blessed face may be seen;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Nothing preventing the least of His favour;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Keep the way clear! Let nothing between.</a:t>
            </a:r>
          </a:p>
          <a:p>
            <a:pPr marL="457200" lvl="1" indent="0" algn="ctr">
              <a:lnSpc>
                <a:spcPct val="150000"/>
              </a:lnSpc>
              <a:buNone/>
            </a:pPr>
            <a:endParaRPr lang="en-ZA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18848" y="1295400"/>
            <a:ext cx="20574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dirty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01491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105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Nothing between, like worldly pleasure;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Habits of life, though harmless they seem,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Must not my heart from Him ever sever;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He is my all, there’s nothing between.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84008" y="1295400"/>
            <a:ext cx="1129352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1491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36637"/>
            <a:ext cx="9144000" cy="4906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Nothing between my soul and my Saviour,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So that His blessed face may be seen;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Nothing preventing the least of His favour;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Keep the way clear! Let nothing between.</a:t>
            </a:r>
          </a:p>
          <a:p>
            <a:pPr marL="457200" lvl="1" indent="0" algn="ctr">
              <a:lnSpc>
                <a:spcPct val="150000"/>
              </a:lnSpc>
              <a:buNone/>
            </a:pPr>
            <a:endParaRPr lang="en-ZA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18848" y="1295400"/>
            <a:ext cx="20574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dirty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26435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2578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Nothing between, like pride or station;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Self or friends shall not intervene;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Though it may cost me much tribulation,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I am resolved, there’s nothing between.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84008" y="1295400"/>
            <a:ext cx="1129352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1491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36637"/>
            <a:ext cx="9144000" cy="4906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Nothing between my soul and my Saviour,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So that His blessed face may be seen;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Nothing preventing the least of His favour;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Keep the way clear! Let nothing between.</a:t>
            </a:r>
          </a:p>
          <a:p>
            <a:pPr marL="457200" lvl="1" indent="0" algn="ctr">
              <a:lnSpc>
                <a:spcPct val="150000"/>
              </a:lnSpc>
              <a:buNone/>
            </a:pPr>
            <a:endParaRPr lang="en-ZA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18848" y="1295400"/>
            <a:ext cx="20574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dirty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26435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953000"/>
          </a:xfrm>
          <a:solidFill>
            <a:schemeClr val="tx1"/>
          </a:solidFill>
        </p:spPr>
        <p:txBody>
          <a:bodyPr>
            <a:normAutofit fontScale="92500"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Nothing between, e’en many hard trials,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Though the whole world against me convene;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Watching with prayer and much self-denial,</a:t>
            </a:r>
            <a:b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2"/>
                </a:solidFill>
                <a:latin typeface="Cambria" panose="02040503050406030204" pitchFamily="18" charset="0"/>
              </a:rPr>
              <a:t>I’ll triumph at last, there’s nothing between.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3600" b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84008" y="1295400"/>
            <a:ext cx="1129352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01491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36637"/>
            <a:ext cx="9144000" cy="4906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Nothing between my soul and my Saviour,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So that His blessed face may be seen;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Nothing preventing the least of His favour;</a:t>
            </a:r>
            <a:b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2"/>
                </a:solidFill>
                <a:latin typeface="Cambria" panose="02040503050406030204" pitchFamily="18" charset="0"/>
              </a:rPr>
              <a:t>Keep the way clear! Let nothing between.</a:t>
            </a:r>
          </a:p>
          <a:p>
            <a:pPr marL="457200" lvl="1" indent="0" algn="ctr">
              <a:lnSpc>
                <a:spcPct val="150000"/>
              </a:lnSpc>
              <a:buNone/>
            </a:pPr>
            <a:endParaRPr lang="en-ZA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518848" y="1295400"/>
            <a:ext cx="2057400" cy="6858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dirty="0">
                <a:ln>
                  <a:solidFill>
                    <a:schemeClr val="tx1"/>
                  </a:solidFill>
                </a:ln>
                <a:solidFill>
                  <a:sysClr val="windowText" lastClr="0000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2" name="Action Button: End 1">
            <a:hlinkClick r:id="" action="ppaction://hlinkshowjump?jump=lastslide" highlightClick="1"/>
          </p:cNvPr>
          <p:cNvSpPr/>
          <p:nvPr/>
        </p:nvSpPr>
        <p:spPr>
          <a:xfrm>
            <a:off x="4022040" y="5410200"/>
            <a:ext cx="1042416" cy="228600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6435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DBF307-FCEB-5A4A-044A-BE21A78A1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74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855035afd7994edc1713fa19d32c43e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213bf4add4008225595457494ab7f82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91C0302D-3C7E-4F82-8D1B-325CAD72C8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EAF8A53-1AF0-4CC4-955B-34C690C1264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89145D-90EB-4D39-97F3-1B317AA76BCE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5d42dc32-f564-4da9-885c-07f0455fcf06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309</Words>
  <Application>Microsoft Office PowerPoint</Application>
  <PresentationFormat>On-screen Show (4:3)</PresentationFormat>
  <Paragraphs>24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Bodoni MT</vt:lpstr>
      <vt:lpstr>Calibri</vt:lpstr>
      <vt:lpstr>Cambria</vt:lpstr>
      <vt:lpstr>Office Theme</vt:lpstr>
      <vt:lpstr>Nothing Between [+Solfa]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DCT Choir</cp:lastModifiedBy>
  <cp:revision>15</cp:revision>
  <dcterms:created xsi:type="dcterms:W3CDTF">2006-08-16T00:00:00Z</dcterms:created>
  <dcterms:modified xsi:type="dcterms:W3CDTF">2026-01-17T16:21:53Z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