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76" r:id="rId4"/>
    <p:sldId id="268" r:id="rId5"/>
    <p:sldId id="275" r:id="rId6"/>
    <p:sldId id="269" r:id="rId7"/>
    <p:sldId id="273" r:id="rId8"/>
    <p:sldId id="27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48151F-924E-47D1-AE1B-832B1AE3384A}" type="datetimeFigureOut">
              <a:rPr lang="en-US" smtClean="0"/>
              <a:pPr/>
              <a:t>12/31/2021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D3F83-6E62-4084-8494-5C4C1A2071C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3701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55281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3711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3550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48651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D3F83-6E62-4084-8494-5C4C1A2071CA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4905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3920" y="936071"/>
            <a:ext cx="7376160" cy="2699858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291</a:t>
            </a:r>
          </a:p>
        </p:txBody>
      </p:sp>
      <p:sp>
        <p:nvSpPr>
          <p:cNvPr id="4" name="Bevel 3"/>
          <p:cNvSpPr/>
          <p:nvPr/>
        </p:nvSpPr>
        <p:spPr>
          <a:xfrm>
            <a:off x="4028122" y="3796469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858" y="990600"/>
            <a:ext cx="8229600" cy="5333999"/>
          </a:xfrm>
          <a:solidFill>
            <a:schemeClr val="bg1"/>
          </a:solidFill>
          <a:ln>
            <a:noFill/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Fear not, I am with thee.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Blessed golden ray,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Light a star of glory,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Lighting up my way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 the cloud of midnight,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bright promise shone,.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never leave thee,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will leave thee alone.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64685" y="228600"/>
            <a:ext cx="1079945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GB" sz="3200" b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F87C98-56DE-498C-9D4D-3E552A82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990600"/>
            <a:ext cx="8458200" cy="4114800"/>
          </a:xfrm>
          <a:solidFill>
            <a:schemeClr val="bg1"/>
          </a:solidFill>
          <a:ln w="28575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 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promised never to leave me 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to leave me alone !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C912D9FD-B3EE-495F-8CDC-DF9243133B9A}"/>
              </a:ext>
            </a:extLst>
          </p:cNvPr>
          <p:cNvSpPr/>
          <p:nvPr/>
        </p:nvSpPr>
        <p:spPr>
          <a:xfrm>
            <a:off x="3740468" y="676728"/>
            <a:ext cx="1739263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D0894D-F7FC-4648-BB86-F27AE973DB29}"/>
              </a:ext>
            </a:extLst>
          </p:cNvPr>
          <p:cNvSpPr/>
          <p:nvPr/>
        </p:nvSpPr>
        <p:spPr>
          <a:xfrm>
            <a:off x="3951104" y="710365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20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858" y="990600"/>
            <a:ext cx="8229600" cy="5333999"/>
          </a:xfrm>
          <a:solidFill>
            <a:schemeClr val="bg1"/>
          </a:solidFill>
          <a:ln>
            <a:noFill/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Rose fade around 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Lilies bloom and lie,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Earthly sunbeams vanish,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Radians still the sky!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Rose of Sharon,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Blooming for His own,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heaven’s sunshine,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will leave me alone.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64685" y="228600"/>
            <a:ext cx="1079945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GB" sz="3200" b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44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F87C98-56DE-498C-9D4D-3E552A82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990600"/>
            <a:ext cx="8458200" cy="4114800"/>
          </a:xfrm>
          <a:solidFill>
            <a:schemeClr val="bg1"/>
          </a:solidFill>
          <a:ln w="28575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 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promised never to leave me 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to leave me alone !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C912D9FD-B3EE-495F-8CDC-DF9243133B9A}"/>
              </a:ext>
            </a:extLst>
          </p:cNvPr>
          <p:cNvSpPr/>
          <p:nvPr/>
        </p:nvSpPr>
        <p:spPr>
          <a:xfrm>
            <a:off x="3740468" y="676728"/>
            <a:ext cx="1739263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D0894D-F7FC-4648-BB86-F27AE973DB29}"/>
              </a:ext>
            </a:extLst>
          </p:cNvPr>
          <p:cNvSpPr/>
          <p:nvPr/>
        </p:nvSpPr>
        <p:spPr>
          <a:xfrm>
            <a:off x="3951104" y="710365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79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858" y="990600"/>
            <a:ext cx="8229600" cy="5333999"/>
          </a:xfrm>
          <a:solidFill>
            <a:schemeClr val="bg1"/>
          </a:solidFill>
          <a:ln>
            <a:noFill/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Steps unseen before me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Hidden dangers near;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still my </a:t>
            </a: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Whisp’ring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“Be of cheer.”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Joy, like birds of spring time,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my heart has flown,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Singing all so sweetly,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not leave me alone.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64685" y="228600"/>
            <a:ext cx="1079945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GB" sz="3200" b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80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F87C98-56DE-498C-9D4D-3E552A82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990600"/>
            <a:ext cx="8458200" cy="4114800"/>
          </a:xfrm>
          <a:solidFill>
            <a:schemeClr val="bg1"/>
          </a:solidFill>
          <a:ln w="28575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 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No, never alone 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promised never to leave me 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to leave me alone !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94FBB404-848B-420F-AF53-F8BC7550C5BF}"/>
              </a:ext>
            </a:extLst>
          </p:cNvPr>
          <p:cNvSpPr/>
          <p:nvPr/>
        </p:nvSpPr>
        <p:spPr>
          <a:xfrm>
            <a:off x="2623458" y="5791200"/>
            <a:ext cx="3886200" cy="597408"/>
          </a:xfrm>
          <a:prstGeom prst="downArrow">
            <a:avLst>
              <a:gd name="adj1" fmla="val 78384"/>
              <a:gd name="adj2" fmla="val 5000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1C6A76-74F1-4EA1-8C47-35C740A8B9C8}"/>
              </a:ext>
            </a:extLst>
          </p:cNvPr>
          <p:cNvSpPr txBox="1"/>
          <p:nvPr/>
        </p:nvSpPr>
        <p:spPr>
          <a:xfrm>
            <a:off x="3048000" y="5773056"/>
            <a:ext cx="3048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Non, jamais tout </a:t>
            </a:r>
            <a:r>
              <a:rPr lang="en-US" sz="2400" b="1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C912D9FD-B3EE-495F-8CDC-DF9243133B9A}"/>
              </a:ext>
            </a:extLst>
          </p:cNvPr>
          <p:cNvSpPr/>
          <p:nvPr/>
        </p:nvSpPr>
        <p:spPr>
          <a:xfrm>
            <a:off x="3740468" y="676728"/>
            <a:ext cx="1739263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D0894D-F7FC-4648-BB86-F27AE973DB29}"/>
              </a:ext>
            </a:extLst>
          </p:cNvPr>
          <p:cNvSpPr/>
          <p:nvPr/>
        </p:nvSpPr>
        <p:spPr>
          <a:xfrm>
            <a:off x="3951104" y="710365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2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F87C98-56DE-498C-9D4D-3E552A82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4419600"/>
          </a:xfrm>
          <a:solidFill>
            <a:schemeClr val="bg1"/>
          </a:solidFill>
          <a:ln w="28575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Non, jamais tout </a:t>
            </a:r>
            <a:r>
              <a:rPr lang="en-US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,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Non, jamais tout </a:t>
            </a:r>
            <a:r>
              <a:rPr lang="en-US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Sauveur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me </a:t>
            </a:r>
            <a:r>
              <a:rPr lang="en-US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garde</a:t>
            </a: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,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Jamais ne me laisse </a:t>
            </a:r>
            <a:r>
              <a:rPr lang="en-US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seul</a:t>
            </a:r>
            <a:r>
              <a:rPr lang="en-US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!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BE38B40D-7C6E-4DF1-A0FA-3CD8506FC6A1}"/>
              </a:ext>
            </a:extLst>
          </p:cNvPr>
          <p:cNvSpPr/>
          <p:nvPr/>
        </p:nvSpPr>
        <p:spPr>
          <a:xfrm>
            <a:off x="3557869" y="762000"/>
            <a:ext cx="1739263" cy="609600"/>
          </a:xfrm>
          <a:prstGeom prst="diamond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D18F60F-7A2D-4D54-9610-57956BC69F29}"/>
              </a:ext>
            </a:extLst>
          </p:cNvPr>
          <p:cNvSpPr/>
          <p:nvPr/>
        </p:nvSpPr>
        <p:spPr>
          <a:xfrm>
            <a:off x="4042638" y="5170714"/>
            <a:ext cx="852714" cy="11974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      </a:t>
            </a:r>
            <a:endParaRPr lang="en-ZA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D73278-402C-4E72-B8CB-17C7B53A6C00}"/>
              </a:ext>
            </a:extLst>
          </p:cNvPr>
          <p:cNvSpPr/>
          <p:nvPr/>
        </p:nvSpPr>
        <p:spPr>
          <a:xfrm>
            <a:off x="3810000" y="7620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50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257</Words>
  <Application>Microsoft Office PowerPoint</Application>
  <PresentationFormat>On-screen Show (4:3)</PresentationFormat>
  <Paragraphs>67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Office Theme</vt:lpstr>
      <vt:lpstr>NO, NEVER ALONE 291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NO, NEVER ALONE  291</dc:title>
  <dc:creator>Ukelo</dc:creator>
  <cp:lastModifiedBy>Ukelo Alimange</cp:lastModifiedBy>
  <cp:revision>20</cp:revision>
  <dcterms:created xsi:type="dcterms:W3CDTF">2006-08-16T00:00:00Z</dcterms:created>
  <dcterms:modified xsi:type="dcterms:W3CDTF">2021-12-31T20:23:28Z</dcterms:modified>
</cp:coreProperties>
</file>