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3" r:id="rId3"/>
    <p:sldId id="264" r:id="rId4"/>
    <p:sldId id="259" r:id="rId5"/>
    <p:sldId id="266" r:id="rId6"/>
    <p:sldId id="265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C93FE5-678F-46EE-A263-589C913313FD}" type="datetimeFigureOut">
              <a:rPr lang="en-US" smtClean="0"/>
              <a:pPr/>
              <a:t>12/15/2012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4A0C4A-2C7B-4927-B1F1-31943854AAA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A0C4A-2C7B-4927-B1F1-31943854AAAB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circl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4191000" y="2895600"/>
            <a:ext cx="1447800" cy="914400"/>
          </a:xfrm>
          <a:prstGeom prst="ellipse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357</a:t>
            </a:r>
            <a:endParaRPr lang="en-ZA" sz="3600" b="1" dirty="0"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752600" y="1981200"/>
            <a:ext cx="6324600" cy="1066800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Nkosi ngiyise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kumimoji="0" lang="en-GB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Bevel 6"/>
          <p:cNvSpPr/>
          <p:nvPr/>
        </p:nvSpPr>
        <p:spPr>
          <a:xfrm>
            <a:off x="4191000" y="36576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Mi-</a:t>
            </a:r>
            <a:r>
              <a:rPr lang="en-GB" sz="2400" b="1" i="1" dirty="0" err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Eb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0386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Nkosi ngiyise</a:t>
            </a:r>
          </a:p>
          <a:p>
            <a:pPr algn="ctr">
              <a:buNone/>
            </a:pPr>
            <a:r>
              <a:rPr lang="en-GB" sz="3200" dirty="0" smtClean="0"/>
              <a:t>Kubaba lapho ‘njabulo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Inkulu ikhona</a:t>
            </a:r>
          </a:p>
          <a:p>
            <a:pPr algn="ctr">
              <a:buNone/>
            </a:pPr>
            <a:r>
              <a:rPr lang="en-GB" sz="3200" dirty="0" smtClean="0"/>
              <a:t>Ujesu uyisango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Sohlala naye</a:t>
            </a:r>
          </a:p>
          <a:p>
            <a:pPr algn="ctr">
              <a:buNone/>
            </a:pPr>
            <a:r>
              <a:rPr lang="en-GB" sz="3200" dirty="0" smtClean="0"/>
              <a:t>Le ezulwini</a:t>
            </a:r>
            <a:endParaRPr lang="en-ZA" sz="3200" dirty="0"/>
          </a:p>
        </p:txBody>
      </p:sp>
      <p:sp>
        <p:nvSpPr>
          <p:cNvPr id="6" name="Oval 5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4196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! </a:t>
            </a:r>
          </a:p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Halleluia</a:t>
            </a:r>
            <a:endParaRPr lang="en-GB" sz="3200" dirty="0" smtClean="0"/>
          </a:p>
          <a:p>
            <a:pPr algn="ctr">
              <a:buNone/>
            </a:pPr>
            <a:r>
              <a:rPr lang="en-GB" sz="800" dirty="0" smtClean="0"/>
              <a:t> 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smtClean="0"/>
              <a:t>Ku </a:t>
            </a:r>
            <a:r>
              <a:rPr lang="en-GB" sz="3200" dirty="0" err="1" smtClean="0"/>
              <a:t>Jesu</a:t>
            </a:r>
            <a:r>
              <a:rPr lang="en-GB" sz="3200" dirty="0" smtClean="0"/>
              <a:t> ‘</a:t>
            </a:r>
            <a:r>
              <a:rPr lang="en-GB" sz="3200" dirty="0" err="1" smtClean="0"/>
              <a:t>yinkosi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Kune</a:t>
            </a:r>
            <a:r>
              <a:rPr lang="en-GB" sz="3200" dirty="0" smtClean="0"/>
              <a:t> </a:t>
            </a:r>
            <a:r>
              <a:rPr lang="en-GB" sz="3200" dirty="0" err="1" smtClean="0"/>
              <a:t>enjabulo</a:t>
            </a:r>
            <a:endParaRPr lang="en-GB" sz="3200" dirty="0" smtClean="0"/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‘</a:t>
            </a:r>
            <a:r>
              <a:rPr lang="en-GB" sz="3200" dirty="0" err="1" smtClean="0"/>
              <a:t>njabul</a:t>
            </a:r>
            <a:r>
              <a:rPr lang="en-GB" sz="3200" dirty="0" smtClean="0"/>
              <a:t>’ </a:t>
            </a:r>
            <a:r>
              <a:rPr lang="en-GB" sz="3200" dirty="0" err="1" smtClean="0"/>
              <a:t>engayokuphela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L’ekhaya</a:t>
            </a:r>
            <a:r>
              <a:rPr lang="en-GB" sz="3200" dirty="0" smtClean="0"/>
              <a:t> ezulwini!</a:t>
            </a:r>
          </a:p>
          <a:p>
            <a:pPr algn="ctr">
              <a:buNone/>
            </a:pPr>
            <a:r>
              <a:rPr lang="en-GB" sz="2000" i="1" dirty="0" smtClean="0">
                <a:solidFill>
                  <a:schemeClr val="tx1"/>
                </a:solidFill>
              </a:rPr>
              <a:t> (repeat)</a:t>
            </a:r>
            <a:endParaRPr lang="en-ZA" sz="2000" i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05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172200" y="1447800"/>
            <a:ext cx="228600" cy="8382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Oval 4"/>
          <p:cNvSpPr/>
          <p:nvPr/>
        </p:nvSpPr>
        <p:spPr>
          <a:xfrm>
            <a:off x="6477000" y="1676400"/>
            <a:ext cx="7620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X2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0386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Usuku lufikile</a:t>
            </a:r>
          </a:p>
          <a:p>
            <a:pPr algn="ctr">
              <a:buNone/>
            </a:pPr>
            <a:r>
              <a:rPr lang="en-GB" sz="3200" dirty="0" smtClean="0"/>
              <a:t>Usuku lwenjabulo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Siyobe sidansa</a:t>
            </a:r>
          </a:p>
          <a:p>
            <a:pPr algn="ctr">
              <a:buNone/>
            </a:pPr>
            <a:r>
              <a:rPr lang="en-GB" sz="3200" dirty="0" smtClean="0"/>
              <a:t>Siyobe sigxuma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Emgwaqweni</a:t>
            </a:r>
          </a:p>
          <a:p>
            <a:pPr algn="ctr">
              <a:buNone/>
            </a:pPr>
            <a:r>
              <a:rPr lang="en-GB" sz="3200" dirty="0" smtClean="0"/>
              <a:t>‘wakhiwe ngegolide</a:t>
            </a:r>
            <a:endParaRPr lang="en-ZA" sz="3200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4196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! </a:t>
            </a:r>
          </a:p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Halleluia</a:t>
            </a:r>
            <a:endParaRPr lang="en-GB" sz="3200" dirty="0" smtClean="0"/>
          </a:p>
          <a:p>
            <a:pPr algn="ctr">
              <a:buNone/>
            </a:pPr>
            <a:r>
              <a:rPr lang="en-GB" sz="800" dirty="0" smtClean="0"/>
              <a:t> 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smtClean="0"/>
              <a:t>Ku </a:t>
            </a:r>
            <a:r>
              <a:rPr lang="en-GB" sz="3200" dirty="0" err="1" smtClean="0"/>
              <a:t>Jesu</a:t>
            </a:r>
            <a:r>
              <a:rPr lang="en-GB" sz="3200" dirty="0" smtClean="0"/>
              <a:t> ‘</a:t>
            </a:r>
            <a:r>
              <a:rPr lang="en-GB" sz="3200" dirty="0" err="1" smtClean="0"/>
              <a:t>yinkosi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Kune</a:t>
            </a:r>
            <a:r>
              <a:rPr lang="en-GB" sz="3200" dirty="0" smtClean="0"/>
              <a:t> </a:t>
            </a:r>
            <a:r>
              <a:rPr lang="en-GB" sz="3200" dirty="0" err="1" smtClean="0"/>
              <a:t>enjabulo</a:t>
            </a:r>
            <a:endParaRPr lang="en-GB" sz="3200" dirty="0" smtClean="0"/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‘</a:t>
            </a:r>
            <a:r>
              <a:rPr lang="en-GB" sz="3200" dirty="0" err="1" smtClean="0"/>
              <a:t>njabul</a:t>
            </a:r>
            <a:r>
              <a:rPr lang="en-GB" sz="3200" dirty="0" smtClean="0"/>
              <a:t>’ </a:t>
            </a:r>
            <a:r>
              <a:rPr lang="en-GB" sz="3200" dirty="0" err="1" smtClean="0"/>
              <a:t>engayokuphela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L’ekhaya</a:t>
            </a:r>
            <a:r>
              <a:rPr lang="en-GB" sz="3200" dirty="0" smtClean="0"/>
              <a:t> ezulwini!</a:t>
            </a:r>
          </a:p>
          <a:p>
            <a:pPr algn="ctr">
              <a:buNone/>
            </a:pPr>
            <a:r>
              <a:rPr lang="en-GB" sz="2000" i="1" dirty="0" smtClean="0">
                <a:solidFill>
                  <a:schemeClr val="tx1"/>
                </a:solidFill>
              </a:rPr>
              <a:t> (repeat)</a:t>
            </a:r>
            <a:endParaRPr lang="en-ZA" sz="2000" i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05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172200" y="1447800"/>
            <a:ext cx="228600" cy="8382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Oval 4"/>
          <p:cNvSpPr/>
          <p:nvPr/>
        </p:nvSpPr>
        <p:spPr>
          <a:xfrm>
            <a:off x="6477000" y="1676400"/>
            <a:ext cx="7620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X2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endParaRPr lang="en-ZA" sz="28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0386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Jerusalem’ elisha</a:t>
            </a:r>
          </a:p>
          <a:p>
            <a:pPr algn="ctr">
              <a:buNone/>
            </a:pPr>
            <a:r>
              <a:rPr lang="en-GB" sz="3200" dirty="0" smtClean="0"/>
              <a:t>Idholoba loxolo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K’yakubaba ‘njabulo</a:t>
            </a:r>
          </a:p>
          <a:p>
            <a:pPr algn="ctr">
              <a:buNone/>
            </a:pPr>
            <a:r>
              <a:rPr lang="en-GB" sz="3200" dirty="0" smtClean="0"/>
              <a:t>K’yaqhakaza kakhulu</a:t>
            </a:r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Kuyakwenzelwa mina</a:t>
            </a:r>
          </a:p>
          <a:p>
            <a:pPr algn="ctr">
              <a:buNone/>
            </a:pPr>
            <a:r>
              <a:rPr lang="en-GB" sz="3200" dirty="0" smtClean="0"/>
              <a:t>Kuya mangalisa!</a:t>
            </a:r>
            <a:endParaRPr lang="en-ZA" sz="3200" dirty="0"/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71600" y="1219200"/>
            <a:ext cx="6324600" cy="4114800"/>
          </a:xfrm>
          <a:effectLst>
            <a:glow rad="228600">
              <a:schemeClr val="accent1">
                <a:satMod val="175000"/>
                <a:alpha val="40000"/>
              </a:schemeClr>
            </a:glow>
            <a:outerShdw blurRad="50800" dist="250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oh</a:t>
            </a:r>
            <a:r>
              <a:rPr lang="en-GB" sz="3200" dirty="0" smtClean="0"/>
              <a:t>! </a:t>
            </a:r>
          </a:p>
          <a:p>
            <a:pPr algn="ctr">
              <a:buNone/>
            </a:pPr>
            <a:r>
              <a:rPr lang="en-GB" sz="3200" dirty="0" smtClean="0"/>
              <a:t>Oh </a:t>
            </a:r>
            <a:r>
              <a:rPr lang="en-GB" sz="3200" dirty="0" err="1" smtClean="0"/>
              <a:t>oh</a:t>
            </a:r>
            <a:r>
              <a:rPr lang="en-GB" sz="3200" dirty="0" smtClean="0"/>
              <a:t> </a:t>
            </a:r>
            <a:r>
              <a:rPr lang="en-GB" sz="3200" dirty="0" err="1" smtClean="0"/>
              <a:t>Halleluia</a:t>
            </a:r>
            <a:endParaRPr lang="en-GB" sz="3200" dirty="0" smtClean="0"/>
          </a:p>
          <a:p>
            <a:pPr algn="ctr">
              <a:buNone/>
            </a:pPr>
            <a:r>
              <a:rPr lang="en-GB" sz="800" dirty="0" smtClean="0"/>
              <a:t> 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smtClean="0"/>
              <a:t>Ku </a:t>
            </a:r>
            <a:r>
              <a:rPr lang="en-GB" sz="3200" dirty="0" err="1" smtClean="0"/>
              <a:t>Jesu</a:t>
            </a:r>
            <a:r>
              <a:rPr lang="en-GB" sz="3200" dirty="0" smtClean="0"/>
              <a:t> ‘</a:t>
            </a:r>
            <a:r>
              <a:rPr lang="en-GB" sz="3200" dirty="0" err="1" smtClean="0"/>
              <a:t>yinkosi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Kune</a:t>
            </a:r>
            <a:r>
              <a:rPr lang="en-GB" sz="3200" dirty="0" smtClean="0"/>
              <a:t> </a:t>
            </a:r>
            <a:r>
              <a:rPr lang="en-GB" sz="3200" dirty="0" err="1" smtClean="0"/>
              <a:t>enjabulo</a:t>
            </a:r>
            <a:endParaRPr lang="en-GB" sz="3200" dirty="0" smtClean="0"/>
          </a:p>
          <a:p>
            <a:pPr algn="ctr">
              <a:buNone/>
            </a:pPr>
            <a:endParaRPr lang="en-GB" sz="800" dirty="0" smtClean="0"/>
          </a:p>
          <a:p>
            <a:pPr algn="ctr">
              <a:buNone/>
            </a:pPr>
            <a:r>
              <a:rPr lang="en-GB" sz="3200" dirty="0" smtClean="0"/>
              <a:t>‘</a:t>
            </a:r>
            <a:r>
              <a:rPr lang="en-GB" sz="3200" dirty="0" err="1" smtClean="0"/>
              <a:t>njabul</a:t>
            </a:r>
            <a:r>
              <a:rPr lang="en-GB" sz="3200" dirty="0" smtClean="0"/>
              <a:t>’ </a:t>
            </a:r>
            <a:r>
              <a:rPr lang="en-GB" sz="3200" dirty="0" err="1" smtClean="0"/>
              <a:t>engayokuphela</a:t>
            </a:r>
            <a:endParaRPr lang="en-GB" sz="3200" dirty="0" smtClean="0"/>
          </a:p>
          <a:p>
            <a:pPr algn="ctr">
              <a:buNone/>
            </a:pPr>
            <a:r>
              <a:rPr lang="en-GB" sz="3200" dirty="0" err="1" smtClean="0"/>
              <a:t>L’ekhaya</a:t>
            </a:r>
            <a:r>
              <a:rPr lang="en-GB" sz="3200" dirty="0" smtClean="0"/>
              <a:t> ezulwini!</a:t>
            </a:r>
          </a:p>
        </p:txBody>
      </p:sp>
      <p:sp>
        <p:nvSpPr>
          <p:cNvPr id="6" name="Oval 5"/>
          <p:cNvSpPr/>
          <p:nvPr/>
        </p:nvSpPr>
        <p:spPr>
          <a:xfrm>
            <a:off x="4038600" y="304800"/>
            <a:ext cx="990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</a:t>
            </a:r>
            <a:endParaRPr lang="en-ZA" sz="105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172200" y="1447800"/>
            <a:ext cx="228600" cy="838200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Oval 4"/>
          <p:cNvSpPr/>
          <p:nvPr/>
        </p:nvSpPr>
        <p:spPr>
          <a:xfrm>
            <a:off x="6477000" y="1676400"/>
            <a:ext cx="762000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X2</a:t>
            </a:r>
            <a:endParaRPr lang="en-ZA" sz="1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1000" y="5943600"/>
            <a:ext cx="838200" cy="2286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4038600" y="5486400"/>
            <a:ext cx="10583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 smtClean="0">
                <a:solidFill>
                  <a:srgbClr val="FF0000"/>
                </a:solidFill>
              </a:rPr>
              <a:t> (repeat)</a:t>
            </a:r>
            <a:endParaRPr lang="en-Z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76</TotalTime>
  <Words>142</Words>
  <Application>Microsoft Office PowerPoint</Application>
  <PresentationFormat>On-screen Show (4:3)</PresentationFormat>
  <Paragraphs>70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Oriel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Nkosi ngiyise</dc:title>
  <dc:creator>Ukelo</dc:creator>
  <cp:lastModifiedBy>Ukelo</cp:lastModifiedBy>
  <cp:revision>14</cp:revision>
  <dcterms:created xsi:type="dcterms:W3CDTF">2006-08-16T00:00:00Z</dcterms:created>
  <dcterms:modified xsi:type="dcterms:W3CDTF">2012-12-15T11:19:59Z</dcterms:modified>
</cp:coreProperties>
</file>