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sldIdLst>
    <p:sldId id="256" r:id="rId2"/>
    <p:sldId id="258" r:id="rId3"/>
    <p:sldId id="260" r:id="rId4"/>
    <p:sldId id="261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4" autoAdjust="0"/>
    <p:restoredTop sz="94650" autoAdjust="0"/>
  </p:normalViewPr>
  <p:slideViewPr>
    <p:cSldViewPr>
      <p:cViewPr varScale="1">
        <p:scale>
          <a:sx n="81" d="100"/>
          <a:sy n="81" d="100"/>
        </p:scale>
        <p:origin x="778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57FE-1C48-47AF-B9A8-2937B0CA82C9}" type="datetimeFigureOut">
              <a:rPr lang="en-ZA" smtClean="0"/>
              <a:pPr/>
              <a:t>2023/09/30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84A90F-9B55-44FF-8FF0-CE0234A50F38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84A90F-9B55-44FF-8FF0-CE0234A50F38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84A90F-9B55-44FF-8FF0-CE0234A50F38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84A90F-9B55-44FF-8FF0-CE0234A50F38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84A90F-9B55-44FF-8FF0-CE0234A50F38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43D433-64E2-187A-887C-D9B994DDEF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518F63-1B27-7BCC-89F8-DA5675E664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91A7B5-F216-417F-A52B-C0DC14E65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2023/09/30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C7F006-5440-DD06-A57E-0CB1D6E5E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0840B4-171E-8F4C-99EB-0C27BCC50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56960661"/>
      </p:ext>
    </p:extLst>
  </p:cSld>
  <p:clrMapOvr>
    <a:masterClrMapping/>
  </p:clrMapOvr>
  <p:transition spd="med">
    <p:cover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E9642-7CCB-A04A-89E7-798FCBB37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AC32D-2356-C62A-711A-D19677289A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DE562-3525-C4FA-2AED-725375B12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2023/09/30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F7FDF7-4E84-5F42-953A-F9FFB6ADC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1B2AEE-8B9A-7878-04D6-6B78B85A0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59108585"/>
      </p:ext>
    </p:extLst>
  </p:cSld>
  <p:clrMapOvr>
    <a:masterClrMapping/>
  </p:clrMapOvr>
  <p:transition spd="med">
    <p:cover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2CB6C-C3DE-0C66-6664-C911D061B2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C5519C-5556-FC4B-02D1-E69A042CA7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85CB75-5698-DC31-0629-CC3E84A33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2023/09/30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05843B-6C0A-F2BC-0215-D491D6B6E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E6AEC4-9A32-FB76-F88D-601D3E0AA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10676804"/>
      </p:ext>
    </p:extLst>
  </p:cSld>
  <p:clrMapOvr>
    <a:masterClrMapping/>
  </p:clrMapOvr>
  <p:transition spd="med">
    <p:cover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54163-9F9C-8D43-289C-6CA3CFB0E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5E31A9-918F-D0FE-7E33-A89916E754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7BCDD9-A6FC-9916-8F78-FA6C5BBD37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D8CB2A-7F38-1A58-9920-F10D1F976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2023/09/30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41AFC6-064D-D075-0CF2-31F2612D1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5BED88-8298-B35D-3E53-9AB71419A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43907986"/>
      </p:ext>
    </p:extLst>
  </p:cSld>
  <p:clrMapOvr>
    <a:masterClrMapping/>
  </p:clrMapOvr>
  <p:transition spd="med">
    <p:cover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1661C-5073-EA14-5574-7A7F7D3B7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8D58C4-1452-143C-753F-D4A5D636D8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BE703E-6EA0-44FE-2E93-A8D5206D98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61E347-4C94-4849-71AE-0FA9B2E2F1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DFADD2-080E-BCB0-713C-0B7F265DBB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E01F2D-9AB6-3976-2775-A908FC19C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2023/09/30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0D1D77-C028-40C8-6EC8-18F4794DD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BAFE96-4646-44DC-A45B-F67BD8C3F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53922844"/>
      </p:ext>
    </p:extLst>
  </p:cSld>
  <p:clrMapOvr>
    <a:masterClrMapping/>
  </p:clrMapOvr>
  <p:transition spd="med">
    <p:cover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BA092-1CB1-9933-CCFF-CE1EA0D1C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49A4B5-F605-4B0D-D753-A6637DAEC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2023/09/30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D051D9-4AEE-3B9A-0AB5-5FDD17BB9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1C010A-BCB2-1E04-C750-8C2D185A9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83387218"/>
      </p:ext>
    </p:extLst>
  </p:cSld>
  <p:clrMapOvr>
    <a:masterClrMapping/>
  </p:clrMapOvr>
  <p:transition spd="med">
    <p:cover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C6AB0F-010C-B8CF-DE1F-78B5D51E5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2023/09/30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56C660-BF0B-A5D7-8948-B4DE04617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A5F6DC-9E08-495A-5C10-94A9C076F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25249232"/>
      </p:ext>
    </p:extLst>
  </p:cSld>
  <p:clrMapOvr>
    <a:masterClrMapping/>
  </p:clrMapOvr>
  <p:transition spd="med">
    <p:cover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92B323-6087-D6C9-5333-F26CAA986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4A9EC9-2025-807D-72D9-7A4C5AF2BD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E5E2F4-54E6-5A36-FDDD-2363547DCD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59F8B5-37EF-B28D-288C-601EA8221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2023/09/30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81038C-B302-9AD1-D478-744C88B69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F78DD1-7491-763E-1BFE-1A793C88F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96814965"/>
      </p:ext>
    </p:extLst>
  </p:cSld>
  <p:clrMapOvr>
    <a:masterClrMapping/>
  </p:clrMapOvr>
  <p:transition spd="med">
    <p:cover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C0419C-F3ED-BB55-AE79-C808C4857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DFD700-3B71-9DF0-586D-E011F475CD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8D31A6-DF16-6844-9B86-59A3964630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9C46C8-0D9F-2242-EB8C-D0E10E3EE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2023/09/30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5BE050-BFE1-E7E2-3C57-733558E04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7CFF8E-8A51-FC6D-EACF-F28CD6B10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14224914"/>
      </p:ext>
    </p:extLst>
  </p:cSld>
  <p:clrMapOvr>
    <a:masterClrMapping/>
  </p:clrMapOvr>
  <p:transition spd="med">
    <p:cover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A1ADF-C1AB-4DCF-8386-387092B62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062979-097D-7EDA-A6E3-A002834D02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CD1A5-2791-7103-DDCC-47D68CA3C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2023/09/30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234E93-5B5E-AB48-4206-6713F913F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D285E4-1986-3230-BCEB-00E8794D0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22726074"/>
      </p:ext>
    </p:extLst>
  </p:cSld>
  <p:clrMapOvr>
    <a:masterClrMapping/>
  </p:clrMapOvr>
  <p:transition spd="med">
    <p:cover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40F592-DA31-743F-334B-2700774067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1884AF-ABAF-51ED-E17C-B53FB4E2C1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2561A3-4A64-9EDF-FCFF-A53833769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39136-B9D2-4A20-8A79-5966D3A9E4A0}" type="datetimeFigureOut">
              <a:rPr lang="en-ZA" smtClean="0"/>
              <a:pPr/>
              <a:t>2023/09/30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BC96B7-882C-8D49-4176-5B57E45DF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FF1468-D1CF-7828-4443-5B449BA82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61846467"/>
      </p:ext>
    </p:extLst>
  </p:cSld>
  <p:clrMapOvr>
    <a:masterClrMapping/>
  </p:clrMapOvr>
  <p:transition spd="med"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F91F1A-4023-00EB-14EE-5CE0E2ECE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959406-F114-9E07-758B-AF5EBEBB3D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AD3252-7BA4-8EAE-8F36-6E32B3C3DB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39136-B9D2-4A20-8A79-5966D3A9E4A0}" type="datetimeFigureOut">
              <a:rPr lang="en-ZA" smtClean="0"/>
              <a:pPr/>
              <a:t>2023/09/30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C21495-E2B0-55C5-DE3D-6CAEED8BBF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019C6B-15A2-AC7A-CE55-5CEF883B47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114A4-8F73-4C51-B388-20DDA763964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58197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cover dir="r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1720" y="1628800"/>
            <a:ext cx="4752528" cy="1656184"/>
          </a:xfr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br>
              <a:rPr lang="en-ZA" sz="2000" b="1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</a:br>
            <a:br>
              <a:rPr lang="en-ZA" sz="20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</a:br>
            <a:br>
              <a:rPr lang="en-ZA" sz="20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</a:br>
            <a:br>
              <a:rPr lang="en-ZA" sz="20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</a:br>
            <a:br>
              <a:rPr lang="en-ZA" sz="2000" b="1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</a:br>
            <a:br>
              <a:rPr lang="en-ZA" sz="20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</a:br>
            <a:br>
              <a:rPr lang="en-ZA" sz="2000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</a:br>
            <a:endParaRPr lang="en-ZA" sz="2000" dirty="0">
              <a:solidFill>
                <a:schemeClr val="accent3">
                  <a:lumMod val="20000"/>
                  <a:lumOff val="80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23928" y="2564904"/>
            <a:ext cx="1080120" cy="360040"/>
          </a:xfrm>
          <a:gradFill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0"/>
          </a:gradFill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rgbClr val="00B0F0"/>
                </a:solidFill>
              </a:rPr>
              <a:t>429</a:t>
            </a:r>
            <a:endParaRPr lang="en-ZA" b="1" dirty="0">
              <a:solidFill>
                <a:srgbClr val="00B0F0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2051720" y="1412776"/>
            <a:ext cx="4752528" cy="936104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vert="horz" lIns="182880" tIns="0">
            <a:noAutofit/>
          </a:bodyPr>
          <a:lstStyle/>
          <a:p>
            <a:pPr marL="36576" lvl="0" algn="ctr">
              <a:buClr>
                <a:schemeClr val="accent1"/>
              </a:buClr>
              <a:buSzPct val="80000"/>
              <a:defRPr/>
            </a:pPr>
            <a:endParaRPr lang="en-GB" sz="2000" b="1" dirty="0">
              <a:solidFill>
                <a:srgbClr val="FFFF00"/>
              </a:solidFill>
            </a:endParaRPr>
          </a:p>
          <a:p>
            <a:pPr marL="36576" lvl="0" algn="ctr">
              <a:buClr>
                <a:schemeClr val="accent1"/>
              </a:buClr>
              <a:buSzPct val="80000"/>
              <a:defRPr/>
            </a:pPr>
            <a:r>
              <a:rPr lang="en-GB" sz="2000" b="1" dirty="0">
                <a:solidFill>
                  <a:srgbClr val="FFFF00"/>
                </a:solidFill>
              </a:rPr>
              <a:t>A MIGHTY FORTRESS </a:t>
            </a:r>
            <a:endParaRPr kumimoji="0" lang="en-ZA" sz="2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Bevel 6"/>
          <p:cNvSpPr/>
          <p:nvPr/>
        </p:nvSpPr>
        <p:spPr>
          <a:xfrm>
            <a:off x="3933056" y="3573016"/>
            <a:ext cx="11430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cover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5656" y="1556792"/>
            <a:ext cx="6192688" cy="4320480"/>
          </a:xfr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A mighty fortress is our God,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A bulwark never failing: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Our Helper He, amid the flood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Of mortal ills prevailing.</a:t>
            </a:r>
          </a:p>
          <a:p>
            <a:pPr algn="ctr">
              <a:buNone/>
            </a:pPr>
            <a:endParaRPr lang="en-ZA" sz="10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For still our ancient foe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Doth seek to work his woe;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His craft and power are great,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And armed with cruel hate-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On earth is not his equal.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endParaRPr lang="en-ZA" sz="2200" dirty="0">
              <a:solidFill>
                <a:schemeClr val="bg1"/>
              </a:solidFill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995936" y="908720"/>
            <a:ext cx="1080120" cy="360040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vert="horz" lIns="182880" tIns="91440">
            <a:normAutofit fontScale="55000" lnSpcReduction="20000"/>
          </a:bodyPr>
          <a:lstStyle/>
          <a:p>
            <a:pPr marL="265176" marR="0" lvl="0" indent="-265176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en-GB" sz="2800" b="1" dirty="0">
                <a:solidFill>
                  <a:srgbClr val="00B0F0"/>
                </a:solidFill>
              </a:rPr>
              <a:t>1</a:t>
            </a:r>
            <a:endParaRPr kumimoji="0" lang="en-ZA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cover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5656" y="1556792"/>
            <a:ext cx="6192688" cy="4248472"/>
          </a:xfr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Did we in our own strength confide,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Our striving would be losing,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Were not the right Man on our side,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The Man of God’s own choosing.</a:t>
            </a:r>
          </a:p>
          <a:p>
            <a:pPr algn="ctr">
              <a:buNone/>
            </a:pPr>
            <a:endParaRPr lang="en-ZA" sz="10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Dost ask who that may be?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Christ Jesus, it is He!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Lord </a:t>
            </a:r>
            <a:r>
              <a:rPr lang="en-GB" sz="2200" dirty="0" err="1">
                <a:solidFill>
                  <a:schemeClr val="bg1"/>
                </a:solidFill>
              </a:rPr>
              <a:t>Sabaoth</a:t>
            </a:r>
            <a:r>
              <a:rPr lang="en-GB" sz="2200" dirty="0">
                <a:solidFill>
                  <a:schemeClr val="bg1"/>
                </a:solidFill>
              </a:rPr>
              <a:t> is His Name,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From age to age the same: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And He must win the battle.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endParaRPr lang="en-ZA" sz="2200" dirty="0">
              <a:solidFill>
                <a:schemeClr val="bg1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3995936" y="908720"/>
            <a:ext cx="1080120" cy="360040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vert="horz" lIns="182880" tIns="91440">
            <a:normAutofit fontScale="55000" lnSpcReduction="20000"/>
          </a:bodyPr>
          <a:lstStyle/>
          <a:p>
            <a:pPr marL="265176" marR="0" lvl="0" indent="-265176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en-GB" sz="2800" b="1" noProof="0" dirty="0">
                <a:solidFill>
                  <a:srgbClr val="00B0F0"/>
                </a:solidFill>
              </a:rPr>
              <a:t>2</a:t>
            </a:r>
            <a:endParaRPr kumimoji="0" lang="en-ZA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cover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5656" y="1556792"/>
            <a:ext cx="6192688" cy="4320480"/>
          </a:xfr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And though this world, with devils filled,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Should threaten to undo us: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We will not fear; for God hath willed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His truth to triumph through us.</a:t>
            </a:r>
          </a:p>
          <a:p>
            <a:pPr algn="ctr">
              <a:buNone/>
            </a:pPr>
            <a:endParaRPr lang="en-ZA" sz="10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Let goods and kindred go,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This mortal life also;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The body they may kill: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God’s truth </a:t>
            </a:r>
            <a:r>
              <a:rPr lang="en-GB" sz="2200" dirty="0" err="1">
                <a:solidFill>
                  <a:schemeClr val="bg1"/>
                </a:solidFill>
              </a:rPr>
              <a:t>abideth</a:t>
            </a:r>
            <a:r>
              <a:rPr lang="en-GB" sz="2200" dirty="0">
                <a:solidFill>
                  <a:schemeClr val="bg1"/>
                </a:solidFill>
              </a:rPr>
              <a:t> still,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GB" sz="2200" dirty="0">
                <a:solidFill>
                  <a:schemeClr val="bg1"/>
                </a:solidFill>
              </a:rPr>
              <a:t>His Kingdom is for ever.</a:t>
            </a:r>
            <a:endParaRPr lang="en-ZA" sz="2200" dirty="0">
              <a:solidFill>
                <a:schemeClr val="bg1"/>
              </a:solidFill>
            </a:endParaRPr>
          </a:p>
          <a:p>
            <a:pPr algn="ctr">
              <a:buNone/>
            </a:pPr>
            <a:endParaRPr lang="en-ZA" sz="2200" dirty="0">
              <a:solidFill>
                <a:schemeClr val="bg1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407024" y="5652864"/>
            <a:ext cx="381000" cy="152400"/>
          </a:xfrm>
          <a:prstGeom prst="actionButtonEnd">
            <a:avLst/>
          </a:prstGeom>
          <a:solidFill>
            <a:srgbClr val="FF0000"/>
          </a:solidFill>
          <a:ln w="12700"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3995936" y="908720"/>
            <a:ext cx="1080120" cy="360040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vert="horz" lIns="182880" tIns="91440">
            <a:normAutofit fontScale="55000" lnSpcReduction="20000"/>
          </a:bodyPr>
          <a:lstStyle/>
          <a:p>
            <a:pPr marL="265176" marR="0" lvl="0" indent="-265176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en-GB" sz="2800" b="1" noProof="0" dirty="0">
                <a:solidFill>
                  <a:srgbClr val="00B0F0"/>
                </a:solidFill>
              </a:rPr>
              <a:t>3</a:t>
            </a:r>
            <a:endParaRPr kumimoji="0" lang="en-ZA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cover dir="r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</TotalTime>
  <Words>196</Words>
  <Application>Microsoft Office PowerPoint</Application>
  <PresentationFormat>On-screen Show (4:3)</PresentationFormat>
  <Paragraphs>44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      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NEVER FAILED ME YET</dc:title>
  <dc:creator>tharcisse</dc:creator>
  <cp:lastModifiedBy>Ukelo Alimange</cp:lastModifiedBy>
  <cp:revision>24</cp:revision>
  <dcterms:created xsi:type="dcterms:W3CDTF">2012-08-05T11:39:04Z</dcterms:created>
  <dcterms:modified xsi:type="dcterms:W3CDTF">2023-09-30T09:32:16Z</dcterms:modified>
</cp:coreProperties>
</file>