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58" r:id="rId3"/>
    <p:sldId id="263" r:id="rId4"/>
    <p:sldId id="264" r:id="rId5"/>
    <p:sldId id="265" r:id="rId6"/>
    <p:sldId id="26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DBDB52-DF02-40EA-B2AD-F1CFD6F7C399}" type="datetimeFigureOut">
              <a:rPr lang="en-US" smtClean="0"/>
              <a:pPr/>
              <a:t>1/25/2019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DAAF0-129A-4A92-8BD3-4B7FD77ABB0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64210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DAAF0-129A-4A92-8BD3-4B7FD77ABB0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DAAF0-129A-4A92-8BD3-4B7FD77ABB0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DAAF0-129A-4A92-8BD3-4B7FD77ABB0D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59334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DAAF0-129A-4A92-8BD3-4B7FD77ABB0D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92058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DAAF0-129A-4A92-8BD3-4B7FD77ABB0D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419056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DAAF0-129A-4A92-8BD3-4B7FD77ABB0D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42499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8153" y="1219201"/>
            <a:ext cx="7772400" cy="2381250"/>
          </a:xfrm>
        </p:spPr>
        <p:txBody>
          <a:bodyPr>
            <a:normAutofit/>
          </a:bodyPr>
          <a:lstStyle/>
          <a:p>
            <a:pPr algn="ctr"/>
            <a:r>
              <a:rPr lang="en-ZA" sz="4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NEARER MY GOD TO THEE</a:t>
            </a:r>
            <a:br>
              <a:rPr lang="en-ZA" sz="4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18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8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375</a:t>
            </a:r>
            <a:r>
              <a:rPr lang="en-ZA" sz="4600" b="1" baseline="300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-B-</a:t>
            </a:r>
            <a:r>
              <a:rPr lang="en-ZA" sz="4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4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...</a:t>
            </a:r>
            <a:endParaRPr lang="en-ZA" dirty="0"/>
          </a:p>
        </p:txBody>
      </p:sp>
      <p:sp>
        <p:nvSpPr>
          <p:cNvPr id="5" name="Bevel 4"/>
          <p:cNvSpPr/>
          <p:nvPr/>
        </p:nvSpPr>
        <p:spPr>
          <a:xfrm>
            <a:off x="4419600" y="3936759"/>
            <a:ext cx="1257300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 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95400" y="381000"/>
            <a:ext cx="7391400" cy="5791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Nearer my God to Thee, 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Nearer to Thee!</a:t>
            </a:r>
          </a:p>
          <a:p>
            <a:pPr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E’en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though it be a cross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raiseth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me;</a:t>
            </a:r>
          </a:p>
          <a:p>
            <a:pPr>
              <a:buNone/>
            </a:pPr>
            <a:endParaRPr lang="en-ZA" sz="8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Still all my song to be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my God to Thee,</a:t>
            </a:r>
          </a:p>
          <a:p>
            <a:pPr>
              <a:buNone/>
            </a:pPr>
            <a:r>
              <a:rPr lang="en-ZA" sz="8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God to Thee,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My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to Thee,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to Thee!     </a:t>
            </a:r>
          </a:p>
          <a:p>
            <a:pPr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5800" y="342900"/>
            <a:ext cx="917365" cy="1257300"/>
          </a:xfrm>
        </p:spPr>
        <p:txBody>
          <a:bodyPr>
            <a:noAutofit/>
          </a:bodyPr>
          <a:lstStyle/>
          <a:p>
            <a:pPr algn="l"/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1.</a:t>
            </a:r>
            <a:r>
              <a:rPr lang="en-ZA" sz="36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6858000" y="3281082"/>
            <a:ext cx="275385" cy="1005840"/>
          </a:xfrm>
          <a:prstGeom prst="rightBrace">
            <a:avLst/>
          </a:prstGeom>
          <a:ln w="28575">
            <a:solidFill>
              <a:srgbClr val="FFFF00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ight Brace 5"/>
          <p:cNvSpPr/>
          <p:nvPr/>
        </p:nvSpPr>
        <p:spPr>
          <a:xfrm>
            <a:off x="6858001" y="4648200"/>
            <a:ext cx="228600" cy="1752600"/>
          </a:xfrm>
          <a:prstGeom prst="rightBrace">
            <a:avLst/>
          </a:prstGeom>
          <a:ln w="28575">
            <a:solidFill>
              <a:srgbClr val="FFFF00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086600" y="3276600"/>
            <a:ext cx="917365" cy="7239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2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050741" y="5004547"/>
            <a:ext cx="917365" cy="7239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2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95400" y="381000"/>
            <a:ext cx="7391400" cy="5791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Though like the wanderer,</a:t>
            </a:r>
          </a:p>
          <a:p>
            <a:pPr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sun gone down;</a:t>
            </a:r>
          </a:p>
          <a:p>
            <a:pPr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Darkness be over me,</a:t>
            </a:r>
          </a:p>
          <a:p>
            <a:pPr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rest a stone;</a:t>
            </a:r>
          </a:p>
          <a:p>
            <a:pPr>
              <a:buNone/>
            </a:pPr>
            <a:endParaRPr lang="en-ZA" sz="8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Yet in my dream I’d be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my God to Thee,</a:t>
            </a:r>
          </a:p>
          <a:p>
            <a:pPr>
              <a:buNone/>
            </a:pPr>
            <a:r>
              <a:rPr lang="en-ZA" sz="8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God to Thee,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My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to Thee,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to Thee!     </a:t>
            </a:r>
          </a:p>
          <a:p>
            <a:pPr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5800" y="342900"/>
            <a:ext cx="917365" cy="1257300"/>
          </a:xfrm>
        </p:spPr>
        <p:txBody>
          <a:bodyPr>
            <a:noAutofit/>
          </a:bodyPr>
          <a:lstStyle/>
          <a:p>
            <a:pPr algn="l"/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2.</a:t>
            </a:r>
            <a:r>
              <a:rPr lang="en-ZA" sz="36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6858000" y="3281082"/>
            <a:ext cx="275385" cy="1005840"/>
          </a:xfrm>
          <a:prstGeom prst="rightBrace">
            <a:avLst/>
          </a:prstGeom>
          <a:ln w="28575">
            <a:solidFill>
              <a:srgbClr val="FFFF00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ight Brace 5"/>
          <p:cNvSpPr/>
          <p:nvPr/>
        </p:nvSpPr>
        <p:spPr>
          <a:xfrm>
            <a:off x="6858001" y="4648200"/>
            <a:ext cx="228600" cy="1752600"/>
          </a:xfrm>
          <a:prstGeom prst="rightBrace">
            <a:avLst/>
          </a:prstGeom>
          <a:ln w="28575">
            <a:solidFill>
              <a:srgbClr val="FFFF00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086600" y="3276600"/>
            <a:ext cx="917365" cy="7239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2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050741" y="5004547"/>
            <a:ext cx="917365" cy="7239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2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61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95400" y="381000"/>
            <a:ext cx="7391400" cy="5791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let the way appear,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Steps unto heaven;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that Thou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sendest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me,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mercy given;</a:t>
            </a:r>
          </a:p>
          <a:p>
            <a:pPr>
              <a:buNone/>
            </a:pPr>
            <a:endParaRPr lang="en-ZA" sz="8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Angels to beckon me,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my God to Thee,</a:t>
            </a:r>
          </a:p>
          <a:p>
            <a:pPr>
              <a:buNone/>
            </a:pPr>
            <a:r>
              <a:rPr lang="en-ZA" sz="8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God to Thee,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My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to Thee,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to Thee!     </a:t>
            </a:r>
          </a:p>
          <a:p>
            <a:pPr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5800" y="342900"/>
            <a:ext cx="917365" cy="1257300"/>
          </a:xfrm>
        </p:spPr>
        <p:txBody>
          <a:bodyPr>
            <a:noAutofit/>
          </a:bodyPr>
          <a:lstStyle/>
          <a:p>
            <a:pPr algn="l"/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3.</a:t>
            </a:r>
            <a:r>
              <a:rPr lang="en-ZA" sz="36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6858000" y="3281082"/>
            <a:ext cx="275385" cy="1005840"/>
          </a:xfrm>
          <a:prstGeom prst="rightBrace">
            <a:avLst/>
          </a:prstGeom>
          <a:ln w="28575">
            <a:solidFill>
              <a:srgbClr val="FFFF00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ight Brace 5"/>
          <p:cNvSpPr/>
          <p:nvPr/>
        </p:nvSpPr>
        <p:spPr>
          <a:xfrm>
            <a:off x="6858001" y="4648200"/>
            <a:ext cx="228600" cy="1752600"/>
          </a:xfrm>
          <a:prstGeom prst="rightBrace">
            <a:avLst/>
          </a:prstGeom>
          <a:ln w="28575">
            <a:solidFill>
              <a:srgbClr val="FFFF00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086600" y="3276600"/>
            <a:ext cx="917365" cy="7239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2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050741" y="5004547"/>
            <a:ext cx="917365" cy="7239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2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31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95400" y="381000"/>
            <a:ext cx="7391400" cy="5791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Then, with my walking thoughts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Bright with Thy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praise;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Out of my stony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griefs,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Bethel I’ll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raise;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endParaRPr lang="en-ZA" sz="8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So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my woes to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my God to Thee,</a:t>
            </a:r>
          </a:p>
          <a:p>
            <a:pPr>
              <a:buNone/>
            </a:pPr>
            <a:r>
              <a:rPr lang="en-ZA" sz="8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God to Thee,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My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to Thee,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to Thee!     </a:t>
            </a:r>
          </a:p>
          <a:p>
            <a:pPr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5800" y="342900"/>
            <a:ext cx="917365" cy="1257300"/>
          </a:xfrm>
        </p:spPr>
        <p:txBody>
          <a:bodyPr>
            <a:noAutofit/>
          </a:bodyPr>
          <a:lstStyle/>
          <a:p>
            <a:pPr algn="l"/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r>
              <a:rPr lang="en-ZA" sz="36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6858000" y="3281082"/>
            <a:ext cx="275385" cy="1005840"/>
          </a:xfrm>
          <a:prstGeom prst="rightBrace">
            <a:avLst/>
          </a:prstGeom>
          <a:ln w="28575">
            <a:solidFill>
              <a:srgbClr val="FFFF00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ight Brace 5"/>
          <p:cNvSpPr/>
          <p:nvPr/>
        </p:nvSpPr>
        <p:spPr>
          <a:xfrm>
            <a:off x="6858001" y="4648200"/>
            <a:ext cx="228600" cy="1752600"/>
          </a:xfrm>
          <a:prstGeom prst="rightBrace">
            <a:avLst/>
          </a:prstGeom>
          <a:ln w="28575">
            <a:solidFill>
              <a:srgbClr val="FFFF00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086600" y="3276600"/>
            <a:ext cx="917365" cy="7239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2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050741" y="5004547"/>
            <a:ext cx="917365" cy="7239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2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27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95400" y="381000"/>
            <a:ext cx="7391400" cy="5791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Or if, on joyful wing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Cleaving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sky;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Sun, moon and stars forgot,</a:t>
            </a:r>
          </a:p>
          <a:p>
            <a:pPr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Upward I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fly;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endParaRPr lang="en-ZA" sz="8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Still all my song shall be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my God to Thee,</a:t>
            </a:r>
          </a:p>
          <a:p>
            <a:pPr>
              <a:buNone/>
            </a:pPr>
            <a:r>
              <a:rPr lang="en-ZA" sz="8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God to Thee,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My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to Thee,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Nearer to Thee!     </a:t>
            </a:r>
          </a:p>
          <a:p>
            <a:pPr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5800" y="342900"/>
            <a:ext cx="917365" cy="1257300"/>
          </a:xfrm>
        </p:spPr>
        <p:txBody>
          <a:bodyPr>
            <a:noAutofit/>
          </a:bodyPr>
          <a:lstStyle/>
          <a:p>
            <a:pPr algn="l"/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5.</a:t>
            </a:r>
            <a:r>
              <a:rPr lang="en-ZA" sz="36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6858000" y="3281082"/>
            <a:ext cx="275385" cy="1005840"/>
          </a:xfrm>
          <a:prstGeom prst="rightBrace">
            <a:avLst/>
          </a:prstGeom>
          <a:ln w="28575">
            <a:solidFill>
              <a:srgbClr val="FFFF00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ight Brace 5"/>
          <p:cNvSpPr/>
          <p:nvPr/>
        </p:nvSpPr>
        <p:spPr>
          <a:xfrm>
            <a:off x="6858001" y="4648200"/>
            <a:ext cx="228600" cy="1752600"/>
          </a:xfrm>
          <a:prstGeom prst="rightBrace">
            <a:avLst/>
          </a:prstGeom>
          <a:ln w="28575">
            <a:solidFill>
              <a:srgbClr val="FFFF00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086600" y="3276600"/>
            <a:ext cx="917365" cy="7239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2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050741" y="5004547"/>
            <a:ext cx="917365" cy="7239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400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2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Action Button: End 10">
            <a:hlinkClick r:id="" action="ppaction://hlinkshowjump?jump=lastslide" highlightClick="1"/>
          </p:cNvPr>
          <p:cNvSpPr/>
          <p:nvPr/>
        </p:nvSpPr>
        <p:spPr>
          <a:xfrm>
            <a:off x="3048000" y="6409235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7364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119</TotalTime>
  <Words>279</Words>
  <Application>Microsoft Office PowerPoint</Application>
  <PresentationFormat>On-screen Show (4:3)</PresentationFormat>
  <Paragraphs>79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Cambria</vt:lpstr>
      <vt:lpstr>Century Schoolbook</vt:lpstr>
      <vt:lpstr>Wingdings</vt:lpstr>
      <vt:lpstr>Wingdings 2</vt:lpstr>
      <vt:lpstr>Oriel</vt:lpstr>
      <vt:lpstr>NEARER MY GOD TO THEE  375-B- </vt:lpstr>
      <vt:lpstr> 1. </vt:lpstr>
      <vt:lpstr> 2. </vt:lpstr>
      <vt:lpstr> 3. </vt:lpstr>
      <vt:lpstr> 4. </vt:lpstr>
      <vt:lpstr> 5.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NEARER MY GOD TO THEE  375-A- </dc:title>
  <dc:creator>Ukelo</dc:creator>
  <cp:lastModifiedBy>Ukelo Alimange</cp:lastModifiedBy>
  <cp:revision>33</cp:revision>
  <dcterms:created xsi:type="dcterms:W3CDTF">2006-08-16T00:00:00Z</dcterms:created>
  <dcterms:modified xsi:type="dcterms:W3CDTF">2019-01-25T17:19:21Z</dcterms:modified>
</cp:coreProperties>
</file>