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2"/>
  </p:notesMasterIdLst>
  <p:sldIdLst>
    <p:sldId id="256" r:id="rId5"/>
    <p:sldId id="260" r:id="rId6"/>
    <p:sldId id="269" r:id="rId7"/>
    <p:sldId id="270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585D1-A66D-4514-84EC-7B2669213FE1}" type="datetimeFigureOut">
              <a:rPr lang="en-ZA" smtClean="0"/>
              <a:pPr/>
              <a:t>2024/11/16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CE7EDF-FFF4-4AD1-8C5C-CDB43A63C1D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617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E7EDF-FFF4-4AD1-8C5C-CDB43A63C1D5}" type="slidenum">
              <a:rPr lang="en-ZA" smtClean="0"/>
              <a:pPr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8191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DD36E-6713-20E0-7C48-732CEEB6CF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5E5770-FF02-C602-E5ED-AF9F6AF1AA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6E788-D944-E7C3-84F2-E5B731A52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FBCE2-E5C2-03A7-2D2B-59553F635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0FD64-0954-25A2-C3B3-B29274997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4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A427C-6FF4-F9C9-DABE-9C26B34E8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1A087-1D22-D163-D96F-942850EB6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36F5B9-207F-4A4C-B6C1-6F37C773B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BC55C-AC11-C8A5-0AFE-FA1E3CD9E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87CED-6482-1101-C68C-E502C60DC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16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9DEA3-C650-18FB-4AA7-055B642CC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B127C1-A775-1077-0A91-2A0A29B40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DE715-BAF0-7628-49AF-B78F2CB3D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00EEB-3932-5BFC-01A8-3E76F4903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B870F-78C6-E987-68C6-4D408868F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7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1BF82-8A3D-3D67-E9E9-896D14E5B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DA143-574A-DED8-466E-DFBB7BCC38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0C1871-747C-C3D4-F9F0-C2D473EA1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CEE856-0C0E-D8DF-A552-A19B3C532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A6A084-BD85-87CA-FEAD-1D2B602D8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B02B1-3180-50D4-05AE-6FAB1B4FB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07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EC5D3-6FD5-5ED2-31B5-197C5217E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41B85-10D5-7974-D549-245BE567BC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0486A5-2849-3A63-3827-E05537B48D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9D367F-7F70-A3B7-5B32-8873622905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2041D8-B247-42DC-DCA3-AA992B3DC9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541EA9-7A41-76C2-8353-F39AC1051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5ABFE4-15AE-10A0-3E5E-0C2741E15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3BE85F-3F6A-C961-C1B8-D6BEB52A9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6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E62EB-4830-92EB-7269-F7612F25A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7614EC-0099-B0F7-5653-8EB171C6E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758C3A-567F-9A24-6C8A-C81AC19BE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AD0BC3-73A2-88F7-0F51-381C67D50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15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32624A-41F7-62DF-4BD7-E0D99322B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A9DF7E-C103-F2BC-71BC-A1D3204BA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12236-627F-3123-AC5D-8385FB231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7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5F4A0-E27F-CA04-3488-1C3DC1B71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51D75-9F7D-450D-1667-3A0E9BC867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5F758-3759-10F0-79A0-C320DCDA5C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FAFCA-3FEB-189A-6054-FD5012F89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466CF5-4A52-E042-B6D0-EB8EC2DB0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492A2B-2C67-A7D7-D5F5-F5002BD09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92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2513D-18A5-4076-F3CF-5F236FCE0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A83A98-A77E-58D3-FE2A-0AFF2FEB95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DEF92-8B5D-15BF-5C55-70D8AB1C03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F49B83-C10B-D76F-687F-352A7B5D4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4E4A99-27F2-952B-B082-048B6847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90F380-FDDF-AD19-A9C8-BFFF682BB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23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C3AB-256E-EB83-330D-6E7C6829B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CE184-BFD6-8F5E-DF97-8664C96FF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76415-54FF-2B06-9D0B-F735ECFC5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23CE7-023E-C057-D6B1-78303B836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87A79-D0FC-9551-914E-093B7C990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8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F800F1-7A48-00C5-94DB-BD399B677B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BF9E0-7E61-A135-3DAC-ED2ED82038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AB916-37AF-54A5-7C2E-4980819F1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4583E-C4A1-4771-FE90-1C2C59B8C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E2D3D-6F7E-1524-338C-F470E4BB4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80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85E00F-3D76-6E47-230D-F88B049E5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FA5E21-58C4-2B1A-7913-A0E855F81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2B76F-2A2E-D9D0-AFD4-4B42F73026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E3E19-5C4B-E432-63CD-C20CA2DFF6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AB890-F62D-7A7F-BF3E-7A86B85003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734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r>
              <a:rPr lang="fr-FR" sz="7200" b="1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My Riches and Glory</a:t>
            </a:r>
            <a:br>
              <a:rPr lang="fr-FR" sz="8800" b="1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</a:br>
            <a:r>
              <a:rPr lang="fr-FR" sz="6000" b="1" cap="none" dirty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568</a:t>
            </a:r>
            <a:br>
              <a:rPr lang="fr-FR" sz="6000" b="1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</a:br>
            <a:br>
              <a:rPr lang="fr-FR" sz="60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br>
              <a:rPr lang="fr-FR" sz="6600" cap="none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ladimir Script" panose="03050402040407070305" pitchFamily="66" charset="0"/>
                <a:ea typeface="Calibri"/>
                <a:cs typeface="Times New Roman"/>
              </a:rPr>
            </a:br>
            <a:endParaRPr lang="en-ZA" sz="6600" cap="none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ladimir Script" panose="03050402040407070305" pitchFamily="66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880485" y="3200400"/>
            <a:ext cx="1383030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3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876900"/>
            <a:ext cx="9144000" cy="5676299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My riches and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glory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And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my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Excellent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God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;</a:t>
            </a:r>
          </a:p>
          <a:p>
            <a:pPr marL="0" indent="0" algn="ctr">
              <a:buNone/>
            </a:pP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Jesus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, how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can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it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be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,</a:t>
            </a:r>
          </a:p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Lord,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that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You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redeemed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me!</a:t>
            </a:r>
          </a:p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My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heart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is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filled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with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all trust</a:t>
            </a:r>
          </a:p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In You, Divine Saviour;</a:t>
            </a:r>
          </a:p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I live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with</a:t>
            </a: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 all the </a:t>
            </a:r>
            <a:r>
              <a:rPr lang="fr-FR" sz="44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hope</a:t>
            </a:r>
            <a:endParaRPr lang="fr-FR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AND I HAVE  NO FEAR! </a:t>
            </a:r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endParaRPr lang="en-ZA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02613" y="189898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6178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53440"/>
            <a:ext cx="9143999" cy="562356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Nothing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can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remove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sins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Nothing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can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heal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the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heart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Only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the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Saviour’s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stripes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And the Blood of </a:t>
            </a: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Jesus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fr-FR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Yes</a:t>
            </a: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, o</a:t>
            </a:r>
            <a:r>
              <a:rPr lang="en-ZA" sz="4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nly</a:t>
            </a: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 the Lord cleans us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From all iniquity;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He sets man free from bondage,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 panose="02020603050405020304" pitchFamily="18" charset="0"/>
              </a:rPr>
              <a:t>WHAT A GREAT HAPPINESS!</a:t>
            </a:r>
          </a:p>
          <a:p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02612" y="152400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6313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09600"/>
            <a:ext cx="9140190" cy="5562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Let all men on the earth,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Bring to the Great Saviour,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Their sins and misery!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He forgives the sinner.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His unsearchable, deep love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Caused the King to come down,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To give the guilty people</a:t>
            </a:r>
          </a:p>
          <a:p>
            <a:pPr marL="0" indent="0" algn="ctr">
              <a:buNone/>
            </a:pPr>
            <a:r>
              <a:rPr lang="en-ZA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ETERNAL SALVATION!</a:t>
            </a:r>
          </a:p>
          <a:p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307079" y="6402185"/>
            <a:ext cx="2682240" cy="370805"/>
          </a:xfrm>
          <a:prstGeom prst="downArrow">
            <a:avLst>
              <a:gd name="adj1" fmla="val 68199"/>
              <a:gd name="adj2" fmla="val 40679"/>
            </a:avLst>
          </a:prstGeom>
          <a:solidFill>
            <a:schemeClr val="tx1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Ma richesse… </a:t>
            </a:r>
            <a:endParaRPr lang="en-ZA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78813" y="85010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04538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5603"/>
            <a:ext cx="9144000" cy="5561397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Ma richesse ma gloire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Et ma félicité,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O Jésus, c’est de croire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Que tu m’as racheté !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Rempli de confiance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En toi Divin Sauveur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Je vis dans l’espérance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ET JE MARCHE SANS PEUR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02613" y="228600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6931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901"/>
            <a:ext cx="9143999" cy="560009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Rien n’ôte les souillures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Rien ne guérit le cœur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Sinon les meurtrissures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Et le sang du Sauveur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Oui, Jésus seul nous lave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De toute iniquité,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Et procure à l’esclave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L’HEUREUSE LIBERTÉ. 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02612" y="189898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0012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5603"/>
            <a:ext cx="9143999" cy="5561397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Oh que toute la terre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Apporte à ce Sauveur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Ses péchés et sa misère!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Il fait grâce au  pécheur.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Son amour insondable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Lui fit quitter le ciel,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Pour donner au coupable</a:t>
            </a: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fr-FR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UN SALUT ÉTERNEL </a:t>
            </a:r>
            <a:r>
              <a:rPr lang="fr-FR" sz="4400" b="1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ea typeface="Calibri"/>
                <a:cs typeface="Times New Roman"/>
              </a:rPr>
              <a:t>(X3)</a:t>
            </a:r>
          </a:p>
          <a:p>
            <a:pPr marL="0" indent="0" algn="ctr">
              <a:buNone/>
            </a:pPr>
            <a:endParaRPr lang="en-ZA" sz="4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14800" y="6629400"/>
            <a:ext cx="711985" cy="141942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Diamond 7"/>
          <p:cNvSpPr/>
          <p:nvPr/>
        </p:nvSpPr>
        <p:spPr>
          <a:xfrm>
            <a:off x="3872472" y="228600"/>
            <a:ext cx="1338773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50240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CC276018-F2B3-4BFE-B2A8-D6880EEE35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88570BE-131E-45FB-8B7B-E9591952DB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97C4C5-7051-4E85-9FC8-77A5C757B7A3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b3fec16b-ebc2-4fa6-9dd6-49e1f08d656d"/>
    <ds:schemaRef ds:uri="http://purl.org/dc/elements/1.1/"/>
    <ds:schemaRef ds:uri="http://schemas.openxmlformats.org/package/2006/metadata/core-properties"/>
    <ds:schemaRef ds:uri="e1b72f72-a6ce-48fe-a382-9236e8dc1f6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1145</TotalTime>
  <Words>297</Words>
  <Application>Microsoft Office PowerPoint</Application>
  <PresentationFormat>On-screen Show (4:3)</PresentationFormat>
  <Paragraphs>58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Vladimir Script</vt:lpstr>
      <vt:lpstr>Office Theme</vt:lpstr>
      <vt:lpstr>                             My Riches and Glory 568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 a  r i c h e s s e    ma  g l o i r e </dc:title>
  <dc:creator>A. Ukelo</dc:creator>
  <cp:lastModifiedBy>LUBO</cp:lastModifiedBy>
  <cp:revision>73</cp:revision>
  <dcterms:created xsi:type="dcterms:W3CDTF">2006-08-16T00:00:00Z</dcterms:created>
  <dcterms:modified xsi:type="dcterms:W3CDTF">2024-11-16T16:35:06Z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